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59" r:id="rId2"/>
    <p:sldId id="361" r:id="rId3"/>
    <p:sldId id="360" r:id="rId4"/>
    <p:sldId id="363" r:id="rId5"/>
    <p:sldId id="365" r:id="rId6"/>
    <p:sldId id="366" r:id="rId7"/>
    <p:sldId id="364" r:id="rId8"/>
    <p:sldId id="367" r:id="rId9"/>
    <p:sldId id="368" r:id="rId10"/>
    <p:sldId id="371" r:id="rId11"/>
    <p:sldId id="372" r:id="rId12"/>
    <p:sldId id="369" r:id="rId13"/>
    <p:sldId id="370" r:id="rId14"/>
  </p:sldIdLst>
  <p:sldSz cx="12192000" cy="6858000"/>
  <p:notesSz cx="6797675" cy="9926638"/>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9900"/>
    <a:srgbClr val="E6E6E6"/>
    <a:srgbClr val="99CC00"/>
    <a:srgbClr val="66FF33"/>
    <a:srgbClr val="FFFFEF"/>
    <a:srgbClr val="389843"/>
    <a:srgbClr val="58D478"/>
    <a:srgbClr val="19C202"/>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316" autoAdjust="0"/>
  </p:normalViewPr>
  <p:slideViewPr>
    <p:cSldViewPr snapToGrid="0">
      <p:cViewPr varScale="1">
        <p:scale>
          <a:sx n="84" d="100"/>
          <a:sy n="84" d="100"/>
        </p:scale>
        <p:origin x="658"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00" d="100"/>
          <a:sy n="100" d="100"/>
        </p:scale>
        <p:origin x="2802"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0657AD-F99F-4F63-B9DB-F0FC65F7ADDB}"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zh-TW" altLang="en-US"/>
        </a:p>
      </dgm:t>
    </dgm:pt>
    <dgm:pt modelId="{72F7A612-D0CB-42B5-8563-6ECAA694BEC8}">
      <dgm:prSet phldrT="[文字]" custT="1"/>
      <dgm:spPr>
        <a:solidFill>
          <a:srgbClr val="669900"/>
        </a:solidFill>
      </dgm:spPr>
      <dgm:t>
        <a:bodyPr/>
        <a:lstStyle/>
        <a:p>
          <a:pPr algn="ctr"/>
          <a:r>
            <a:rPr lang="zh-TW" altLang="en-US" sz="1600" dirty="0">
              <a:solidFill>
                <a:schemeClr val="tx1"/>
              </a:solidFill>
              <a:latin typeface="標楷體" panose="03000509000000000000" pitchFamily="65" charset="-120"/>
              <a:ea typeface="標楷體" panose="03000509000000000000" pitchFamily="65" charset="-120"/>
            </a:rPr>
            <a:t>教務處</a:t>
          </a:r>
        </a:p>
      </dgm:t>
    </dgm:pt>
    <dgm:pt modelId="{09FAB920-AAF5-4AD8-BAAC-18AD2211865C}" type="parTrans" cxnId="{DA9CA5C9-916A-4F2E-801D-5041F6ED9A3D}">
      <dgm:prSet/>
      <dgm:spPr/>
      <dgm:t>
        <a:bodyPr/>
        <a:lstStyle/>
        <a:p>
          <a:endParaRPr lang="zh-TW" altLang="en-US"/>
        </a:p>
      </dgm:t>
    </dgm:pt>
    <dgm:pt modelId="{7ADD12A9-51DF-4422-940D-4E367528CB4A}" type="sibTrans" cxnId="{DA9CA5C9-916A-4F2E-801D-5041F6ED9A3D}">
      <dgm:prSet/>
      <dgm:spPr/>
      <dgm:t>
        <a:bodyPr/>
        <a:lstStyle/>
        <a:p>
          <a:endParaRPr lang="zh-TW" altLang="en-US"/>
        </a:p>
      </dgm:t>
    </dgm:pt>
    <dgm:pt modelId="{125D700E-A8C6-4DF2-BBB2-61156B2D18FE}">
      <dgm:prSet phldrT="[文字]" custT="1"/>
      <dgm:spPr>
        <a:solidFill>
          <a:schemeClr val="accent2">
            <a:lumMod val="90000"/>
          </a:schemeClr>
        </a:solidFill>
      </dgm:spPr>
      <dgm:t>
        <a:bodyPr/>
        <a:lstStyle/>
        <a:p>
          <a:pPr algn="ctr"/>
          <a:r>
            <a:rPr lang="zh-TW" altLang="en-US" sz="1400" dirty="0">
              <a:solidFill>
                <a:srgbClr val="FFFFCC"/>
              </a:solidFill>
              <a:latin typeface="華康中特圓體" panose="020F0809000000000000" pitchFamily="49" charset="-120"/>
              <a:ea typeface="華康中特圓體" panose="020F0809000000000000" pitchFamily="49" charset="-120"/>
            </a:rPr>
            <a:t>學務處</a:t>
          </a:r>
        </a:p>
      </dgm:t>
    </dgm:pt>
    <dgm:pt modelId="{9D9FFAC8-718F-48C5-8FAD-387D33699361}" type="parTrans" cxnId="{51F84680-8027-4A7A-A32A-9C719D4FFD7D}">
      <dgm:prSet/>
      <dgm:spPr/>
      <dgm:t>
        <a:bodyPr/>
        <a:lstStyle/>
        <a:p>
          <a:endParaRPr lang="zh-TW" altLang="en-US"/>
        </a:p>
      </dgm:t>
    </dgm:pt>
    <dgm:pt modelId="{2FA797E4-74D9-4481-8233-E5A109266EA2}" type="sibTrans" cxnId="{51F84680-8027-4A7A-A32A-9C719D4FFD7D}">
      <dgm:prSet/>
      <dgm:spPr/>
      <dgm:t>
        <a:bodyPr/>
        <a:lstStyle/>
        <a:p>
          <a:endParaRPr lang="zh-TW" altLang="en-US"/>
        </a:p>
      </dgm:t>
    </dgm:pt>
    <dgm:pt modelId="{FDA780B0-E393-42CA-84E4-0E32A46AC3D0}">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總務處</a:t>
          </a:r>
        </a:p>
      </dgm:t>
    </dgm:pt>
    <dgm:pt modelId="{04929C75-C7D0-4E49-B1B2-BDE971EC808C}" type="parTrans" cxnId="{96AF4620-6979-4CFF-BCE0-FC9C3ACCC5F2}">
      <dgm:prSet/>
      <dgm:spPr/>
      <dgm:t>
        <a:bodyPr/>
        <a:lstStyle/>
        <a:p>
          <a:endParaRPr lang="zh-TW" altLang="en-US"/>
        </a:p>
      </dgm:t>
    </dgm:pt>
    <dgm:pt modelId="{1BBDAD2A-D2FA-4A4E-BF03-9B78A6523304}" type="sibTrans" cxnId="{96AF4620-6979-4CFF-BCE0-FC9C3ACCC5F2}">
      <dgm:prSet/>
      <dgm:spPr/>
      <dgm:t>
        <a:bodyPr/>
        <a:lstStyle/>
        <a:p>
          <a:endParaRPr lang="zh-TW" altLang="en-US"/>
        </a:p>
      </dgm:t>
    </dgm:pt>
    <dgm:pt modelId="{6FD4C5F2-D880-4757-ACF7-F7069476CEEE}">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輔導室</a:t>
          </a:r>
        </a:p>
      </dgm:t>
    </dgm:pt>
    <dgm:pt modelId="{0B9A81C4-7E76-4EA5-A4FB-2454DB7016F0}" type="parTrans" cxnId="{CB1D2CD3-32B3-46C4-BBCD-5F8CFB2F1582}">
      <dgm:prSet/>
      <dgm:spPr/>
      <dgm:t>
        <a:bodyPr/>
        <a:lstStyle/>
        <a:p>
          <a:endParaRPr lang="zh-TW" altLang="en-US"/>
        </a:p>
      </dgm:t>
    </dgm:pt>
    <dgm:pt modelId="{601ED7B1-0B54-49E3-BDB8-2DD73F2CAACB}" type="sibTrans" cxnId="{CB1D2CD3-32B3-46C4-BBCD-5F8CFB2F1582}">
      <dgm:prSet/>
      <dgm:spPr/>
      <dgm:t>
        <a:bodyPr/>
        <a:lstStyle/>
        <a:p>
          <a:endParaRPr lang="zh-TW" altLang="en-US"/>
        </a:p>
      </dgm:t>
    </dgm:pt>
    <dgm:pt modelId="{E99D4223-18D9-4F8E-BC62-363CB9F9FCE5}" type="pres">
      <dgm:prSet presAssocID="{A00657AD-F99F-4F63-B9DB-F0FC65F7ADDB}" presName="linear" presStyleCnt="0">
        <dgm:presLayoutVars>
          <dgm:dir/>
          <dgm:animLvl val="lvl"/>
          <dgm:resizeHandles val="exact"/>
        </dgm:presLayoutVars>
      </dgm:prSet>
      <dgm:spPr/>
    </dgm:pt>
    <dgm:pt modelId="{8BBFF7E7-9566-46B2-AD1F-FAD6B212E3BD}" type="pres">
      <dgm:prSet presAssocID="{72F7A612-D0CB-42B5-8563-6ECAA694BEC8}" presName="parentLin" presStyleCnt="0"/>
      <dgm:spPr/>
    </dgm:pt>
    <dgm:pt modelId="{74B22530-A200-4C45-9C1B-3EF4B4AAA629}" type="pres">
      <dgm:prSet presAssocID="{72F7A612-D0CB-42B5-8563-6ECAA694BEC8}" presName="parentLeftMargin" presStyleLbl="node1" presStyleIdx="0" presStyleCnt="4"/>
      <dgm:spPr/>
    </dgm:pt>
    <dgm:pt modelId="{37F1925B-D461-4EF7-8043-FBC088BB625D}" type="pres">
      <dgm:prSet presAssocID="{72F7A612-D0CB-42B5-8563-6ECAA694BEC8}" presName="parentText" presStyleLbl="node1" presStyleIdx="0" presStyleCnt="4">
        <dgm:presLayoutVars>
          <dgm:chMax val="0"/>
          <dgm:bulletEnabled val="1"/>
        </dgm:presLayoutVars>
      </dgm:prSet>
      <dgm:spPr/>
    </dgm:pt>
    <dgm:pt modelId="{CBFF55BC-1381-4FD4-B638-EA4D6D3E2744}" type="pres">
      <dgm:prSet presAssocID="{72F7A612-D0CB-42B5-8563-6ECAA694BEC8}" presName="negativeSpace" presStyleCnt="0"/>
      <dgm:spPr/>
    </dgm:pt>
    <dgm:pt modelId="{F952A2B6-477C-4398-B4F2-507144CFE0C6}" type="pres">
      <dgm:prSet presAssocID="{72F7A612-D0CB-42B5-8563-6ECAA694BEC8}" presName="childText" presStyleLbl="conFgAcc1" presStyleIdx="0" presStyleCnt="4">
        <dgm:presLayoutVars>
          <dgm:bulletEnabled val="1"/>
        </dgm:presLayoutVars>
      </dgm:prSet>
      <dgm:spPr/>
    </dgm:pt>
    <dgm:pt modelId="{14C35C7F-8769-4A2D-88A9-87699CC7E449}" type="pres">
      <dgm:prSet presAssocID="{7ADD12A9-51DF-4422-940D-4E367528CB4A}" presName="spaceBetweenRectangles" presStyleCnt="0"/>
      <dgm:spPr/>
    </dgm:pt>
    <dgm:pt modelId="{FE1855CB-D80C-48B4-B14B-E3CA311F3953}" type="pres">
      <dgm:prSet presAssocID="{125D700E-A8C6-4DF2-BBB2-61156B2D18FE}" presName="parentLin" presStyleCnt="0"/>
      <dgm:spPr/>
    </dgm:pt>
    <dgm:pt modelId="{063797F0-9D09-4BFE-BFC1-1191384B755E}" type="pres">
      <dgm:prSet presAssocID="{125D700E-A8C6-4DF2-BBB2-61156B2D18FE}" presName="parentLeftMargin" presStyleLbl="node1" presStyleIdx="0" presStyleCnt="4"/>
      <dgm:spPr/>
    </dgm:pt>
    <dgm:pt modelId="{C9CC7644-53E9-4FB5-BF94-B04429CE759D}" type="pres">
      <dgm:prSet presAssocID="{125D700E-A8C6-4DF2-BBB2-61156B2D18FE}" presName="parentText" presStyleLbl="node1" presStyleIdx="1" presStyleCnt="4">
        <dgm:presLayoutVars>
          <dgm:chMax val="0"/>
          <dgm:bulletEnabled val="1"/>
        </dgm:presLayoutVars>
      </dgm:prSet>
      <dgm:spPr/>
    </dgm:pt>
    <dgm:pt modelId="{E05C88EB-FA02-4BA8-A343-258B494D7707}" type="pres">
      <dgm:prSet presAssocID="{125D700E-A8C6-4DF2-BBB2-61156B2D18FE}" presName="negativeSpace" presStyleCnt="0"/>
      <dgm:spPr/>
    </dgm:pt>
    <dgm:pt modelId="{95DA0585-6BC5-4C5B-984E-731BBEA07916}" type="pres">
      <dgm:prSet presAssocID="{125D700E-A8C6-4DF2-BBB2-61156B2D18FE}" presName="childText" presStyleLbl="conFgAcc1" presStyleIdx="1" presStyleCnt="4" custLinFactY="7876" custLinFactNeighborY="100000">
        <dgm:presLayoutVars>
          <dgm:bulletEnabled val="1"/>
        </dgm:presLayoutVars>
      </dgm:prSet>
      <dgm:spPr/>
    </dgm:pt>
    <dgm:pt modelId="{01A806F7-7A03-428A-A82E-61F1C0ECFB3F}" type="pres">
      <dgm:prSet presAssocID="{2FA797E4-74D9-4481-8233-E5A109266EA2}" presName="spaceBetweenRectangles" presStyleCnt="0"/>
      <dgm:spPr/>
    </dgm:pt>
    <dgm:pt modelId="{E18AF99C-9635-4C4B-B461-0BC7A0E0AB0F}" type="pres">
      <dgm:prSet presAssocID="{FDA780B0-E393-42CA-84E4-0E32A46AC3D0}" presName="parentLin" presStyleCnt="0"/>
      <dgm:spPr/>
    </dgm:pt>
    <dgm:pt modelId="{383FFE38-52E7-4685-AAF5-6D31A27C02A4}" type="pres">
      <dgm:prSet presAssocID="{FDA780B0-E393-42CA-84E4-0E32A46AC3D0}" presName="parentLeftMargin" presStyleLbl="node1" presStyleIdx="1" presStyleCnt="4"/>
      <dgm:spPr/>
    </dgm:pt>
    <dgm:pt modelId="{48C41C60-2EC5-49D9-8B0B-55107C6B09C6}" type="pres">
      <dgm:prSet presAssocID="{FDA780B0-E393-42CA-84E4-0E32A46AC3D0}" presName="parentText" presStyleLbl="node1" presStyleIdx="2" presStyleCnt="4">
        <dgm:presLayoutVars>
          <dgm:chMax val="0"/>
          <dgm:bulletEnabled val="1"/>
        </dgm:presLayoutVars>
      </dgm:prSet>
      <dgm:spPr/>
    </dgm:pt>
    <dgm:pt modelId="{3FBBA187-69C8-48F3-9428-A4B46E13D3CD}" type="pres">
      <dgm:prSet presAssocID="{FDA780B0-E393-42CA-84E4-0E32A46AC3D0}" presName="negativeSpace" presStyleCnt="0"/>
      <dgm:spPr/>
    </dgm:pt>
    <dgm:pt modelId="{E6B82412-5C36-47A4-885F-56016FA0ED01}" type="pres">
      <dgm:prSet presAssocID="{FDA780B0-E393-42CA-84E4-0E32A46AC3D0}" presName="childText" presStyleLbl="conFgAcc1" presStyleIdx="2" presStyleCnt="4">
        <dgm:presLayoutVars>
          <dgm:bulletEnabled val="1"/>
        </dgm:presLayoutVars>
      </dgm:prSet>
      <dgm:spPr/>
    </dgm:pt>
    <dgm:pt modelId="{251F6802-3989-43BB-978B-9073E2D14F05}" type="pres">
      <dgm:prSet presAssocID="{1BBDAD2A-D2FA-4A4E-BF03-9B78A6523304}" presName="spaceBetweenRectangles" presStyleCnt="0"/>
      <dgm:spPr/>
    </dgm:pt>
    <dgm:pt modelId="{28364CA0-3E1A-4680-9715-79EDC709CE3A}" type="pres">
      <dgm:prSet presAssocID="{6FD4C5F2-D880-4757-ACF7-F7069476CEEE}" presName="parentLin" presStyleCnt="0"/>
      <dgm:spPr/>
    </dgm:pt>
    <dgm:pt modelId="{0819947A-52B8-4C30-AE2F-C7FEABE22A44}" type="pres">
      <dgm:prSet presAssocID="{6FD4C5F2-D880-4757-ACF7-F7069476CEEE}" presName="parentLeftMargin" presStyleLbl="node1" presStyleIdx="2" presStyleCnt="4"/>
      <dgm:spPr/>
    </dgm:pt>
    <dgm:pt modelId="{49862952-7F0D-4A72-A2EA-CC5AF87B2FB7}" type="pres">
      <dgm:prSet presAssocID="{6FD4C5F2-D880-4757-ACF7-F7069476CEEE}" presName="parentText" presStyleLbl="node1" presStyleIdx="3" presStyleCnt="4">
        <dgm:presLayoutVars>
          <dgm:chMax val="0"/>
          <dgm:bulletEnabled val="1"/>
        </dgm:presLayoutVars>
      </dgm:prSet>
      <dgm:spPr/>
    </dgm:pt>
    <dgm:pt modelId="{065C99C7-9645-47B6-B54C-844609F8EE9A}" type="pres">
      <dgm:prSet presAssocID="{6FD4C5F2-D880-4757-ACF7-F7069476CEEE}" presName="negativeSpace" presStyleCnt="0"/>
      <dgm:spPr/>
    </dgm:pt>
    <dgm:pt modelId="{4D795F5C-657E-4E2A-8473-F8535B032D82}" type="pres">
      <dgm:prSet presAssocID="{6FD4C5F2-D880-4757-ACF7-F7069476CEEE}" presName="childText" presStyleLbl="conFgAcc1" presStyleIdx="3" presStyleCnt="4">
        <dgm:presLayoutVars>
          <dgm:bulletEnabled val="1"/>
        </dgm:presLayoutVars>
      </dgm:prSet>
      <dgm:spPr/>
    </dgm:pt>
  </dgm:ptLst>
  <dgm:cxnLst>
    <dgm:cxn modelId="{852CF20F-ED43-4C97-81CD-F7331E6EB668}" type="presOf" srcId="{FDA780B0-E393-42CA-84E4-0E32A46AC3D0}" destId="{383FFE38-52E7-4685-AAF5-6D31A27C02A4}" srcOrd="0" destOrd="0" presId="urn:microsoft.com/office/officeart/2005/8/layout/list1"/>
    <dgm:cxn modelId="{96AF4620-6979-4CFF-BCE0-FC9C3ACCC5F2}" srcId="{A00657AD-F99F-4F63-B9DB-F0FC65F7ADDB}" destId="{FDA780B0-E393-42CA-84E4-0E32A46AC3D0}" srcOrd="2" destOrd="0" parTransId="{04929C75-C7D0-4E49-B1B2-BDE971EC808C}" sibTransId="{1BBDAD2A-D2FA-4A4E-BF03-9B78A6523304}"/>
    <dgm:cxn modelId="{C2ED5629-49CC-484E-9360-2DF0041107EF}" type="presOf" srcId="{6FD4C5F2-D880-4757-ACF7-F7069476CEEE}" destId="{0819947A-52B8-4C30-AE2F-C7FEABE22A44}" srcOrd="0" destOrd="0" presId="urn:microsoft.com/office/officeart/2005/8/layout/list1"/>
    <dgm:cxn modelId="{5E16892B-8538-4755-81A1-61A8DEB9EF70}" type="presOf" srcId="{125D700E-A8C6-4DF2-BBB2-61156B2D18FE}" destId="{063797F0-9D09-4BFE-BFC1-1191384B755E}" srcOrd="0" destOrd="0" presId="urn:microsoft.com/office/officeart/2005/8/layout/list1"/>
    <dgm:cxn modelId="{1CF5FB34-EC42-4C02-A38B-444814173E4F}" type="presOf" srcId="{125D700E-A8C6-4DF2-BBB2-61156B2D18FE}" destId="{C9CC7644-53E9-4FB5-BF94-B04429CE759D}" srcOrd="1" destOrd="0" presId="urn:microsoft.com/office/officeart/2005/8/layout/list1"/>
    <dgm:cxn modelId="{E89E943E-8017-4896-821A-97AB1B6E5A02}" type="presOf" srcId="{72F7A612-D0CB-42B5-8563-6ECAA694BEC8}" destId="{37F1925B-D461-4EF7-8043-FBC088BB625D}" srcOrd="1" destOrd="0" presId="urn:microsoft.com/office/officeart/2005/8/layout/list1"/>
    <dgm:cxn modelId="{0977F45D-81C0-421C-B716-D906EDA98168}" type="presOf" srcId="{72F7A612-D0CB-42B5-8563-6ECAA694BEC8}" destId="{74B22530-A200-4C45-9C1B-3EF4B4AAA629}" srcOrd="0" destOrd="0" presId="urn:microsoft.com/office/officeart/2005/8/layout/list1"/>
    <dgm:cxn modelId="{DE679363-4562-46B5-98DC-3F7C86386A9D}" type="presOf" srcId="{A00657AD-F99F-4F63-B9DB-F0FC65F7ADDB}" destId="{E99D4223-18D9-4F8E-BC62-363CB9F9FCE5}" srcOrd="0" destOrd="0" presId="urn:microsoft.com/office/officeart/2005/8/layout/list1"/>
    <dgm:cxn modelId="{51F84680-8027-4A7A-A32A-9C719D4FFD7D}" srcId="{A00657AD-F99F-4F63-B9DB-F0FC65F7ADDB}" destId="{125D700E-A8C6-4DF2-BBB2-61156B2D18FE}" srcOrd="1" destOrd="0" parTransId="{9D9FFAC8-718F-48C5-8FAD-387D33699361}" sibTransId="{2FA797E4-74D9-4481-8233-E5A109266EA2}"/>
    <dgm:cxn modelId="{D7ABCD9A-66E7-47C8-97B5-39DC4492AE78}" type="presOf" srcId="{6FD4C5F2-D880-4757-ACF7-F7069476CEEE}" destId="{49862952-7F0D-4A72-A2EA-CC5AF87B2FB7}" srcOrd="1" destOrd="0" presId="urn:microsoft.com/office/officeart/2005/8/layout/list1"/>
    <dgm:cxn modelId="{DA9CA5C9-916A-4F2E-801D-5041F6ED9A3D}" srcId="{A00657AD-F99F-4F63-B9DB-F0FC65F7ADDB}" destId="{72F7A612-D0CB-42B5-8563-6ECAA694BEC8}" srcOrd="0" destOrd="0" parTransId="{09FAB920-AAF5-4AD8-BAAC-18AD2211865C}" sibTransId="{7ADD12A9-51DF-4422-940D-4E367528CB4A}"/>
    <dgm:cxn modelId="{CB1D2CD3-32B3-46C4-BBCD-5F8CFB2F1582}" srcId="{A00657AD-F99F-4F63-B9DB-F0FC65F7ADDB}" destId="{6FD4C5F2-D880-4757-ACF7-F7069476CEEE}" srcOrd="3" destOrd="0" parTransId="{0B9A81C4-7E76-4EA5-A4FB-2454DB7016F0}" sibTransId="{601ED7B1-0B54-49E3-BDB8-2DD73F2CAACB}"/>
    <dgm:cxn modelId="{3E810AFC-89F9-49AC-BAF8-31B9F43EA599}" type="presOf" srcId="{FDA780B0-E393-42CA-84E4-0E32A46AC3D0}" destId="{48C41C60-2EC5-49D9-8B0B-55107C6B09C6}" srcOrd="1" destOrd="0" presId="urn:microsoft.com/office/officeart/2005/8/layout/list1"/>
    <dgm:cxn modelId="{80FBD630-A455-4A74-A7DB-2F6618421E7A}" type="presParOf" srcId="{E99D4223-18D9-4F8E-BC62-363CB9F9FCE5}" destId="{8BBFF7E7-9566-46B2-AD1F-FAD6B212E3BD}" srcOrd="0" destOrd="0" presId="urn:microsoft.com/office/officeart/2005/8/layout/list1"/>
    <dgm:cxn modelId="{65BF3FEB-04C6-4DBD-B7F5-012879D598D8}" type="presParOf" srcId="{8BBFF7E7-9566-46B2-AD1F-FAD6B212E3BD}" destId="{74B22530-A200-4C45-9C1B-3EF4B4AAA629}" srcOrd="0" destOrd="0" presId="urn:microsoft.com/office/officeart/2005/8/layout/list1"/>
    <dgm:cxn modelId="{9DB89378-88CA-4C4E-9FA4-F62A25653060}" type="presParOf" srcId="{8BBFF7E7-9566-46B2-AD1F-FAD6B212E3BD}" destId="{37F1925B-D461-4EF7-8043-FBC088BB625D}" srcOrd="1" destOrd="0" presId="urn:microsoft.com/office/officeart/2005/8/layout/list1"/>
    <dgm:cxn modelId="{ECBF7601-0E62-43EB-B942-BA6C3937210B}" type="presParOf" srcId="{E99D4223-18D9-4F8E-BC62-363CB9F9FCE5}" destId="{CBFF55BC-1381-4FD4-B638-EA4D6D3E2744}" srcOrd="1" destOrd="0" presId="urn:microsoft.com/office/officeart/2005/8/layout/list1"/>
    <dgm:cxn modelId="{B5EAA01A-9528-44F3-A257-99CF11A15CFC}" type="presParOf" srcId="{E99D4223-18D9-4F8E-BC62-363CB9F9FCE5}" destId="{F952A2B6-477C-4398-B4F2-507144CFE0C6}" srcOrd="2" destOrd="0" presId="urn:microsoft.com/office/officeart/2005/8/layout/list1"/>
    <dgm:cxn modelId="{10833A0E-CB55-413B-8C3D-9533D2190C0C}" type="presParOf" srcId="{E99D4223-18D9-4F8E-BC62-363CB9F9FCE5}" destId="{14C35C7F-8769-4A2D-88A9-87699CC7E449}" srcOrd="3" destOrd="0" presId="urn:microsoft.com/office/officeart/2005/8/layout/list1"/>
    <dgm:cxn modelId="{23801585-767E-4C03-987A-62B60941D54E}" type="presParOf" srcId="{E99D4223-18D9-4F8E-BC62-363CB9F9FCE5}" destId="{FE1855CB-D80C-48B4-B14B-E3CA311F3953}" srcOrd="4" destOrd="0" presId="urn:microsoft.com/office/officeart/2005/8/layout/list1"/>
    <dgm:cxn modelId="{DF304360-52A7-49E0-9FBC-E10EBE6E51D3}" type="presParOf" srcId="{FE1855CB-D80C-48B4-B14B-E3CA311F3953}" destId="{063797F0-9D09-4BFE-BFC1-1191384B755E}" srcOrd="0" destOrd="0" presId="urn:microsoft.com/office/officeart/2005/8/layout/list1"/>
    <dgm:cxn modelId="{AF495A2B-1D5A-469E-9BED-5ACE48964E90}" type="presParOf" srcId="{FE1855CB-D80C-48B4-B14B-E3CA311F3953}" destId="{C9CC7644-53E9-4FB5-BF94-B04429CE759D}" srcOrd="1" destOrd="0" presId="urn:microsoft.com/office/officeart/2005/8/layout/list1"/>
    <dgm:cxn modelId="{AC9BD846-73F6-48E8-9CAB-1F69F7CFC93C}" type="presParOf" srcId="{E99D4223-18D9-4F8E-BC62-363CB9F9FCE5}" destId="{E05C88EB-FA02-4BA8-A343-258B494D7707}" srcOrd="5" destOrd="0" presId="urn:microsoft.com/office/officeart/2005/8/layout/list1"/>
    <dgm:cxn modelId="{3E281A18-78CA-4471-8FDF-ECBA6F15A886}" type="presParOf" srcId="{E99D4223-18D9-4F8E-BC62-363CB9F9FCE5}" destId="{95DA0585-6BC5-4C5B-984E-731BBEA07916}" srcOrd="6" destOrd="0" presId="urn:microsoft.com/office/officeart/2005/8/layout/list1"/>
    <dgm:cxn modelId="{97E65350-994C-421D-BFEA-BCCF0EEE8074}" type="presParOf" srcId="{E99D4223-18D9-4F8E-BC62-363CB9F9FCE5}" destId="{01A806F7-7A03-428A-A82E-61F1C0ECFB3F}" srcOrd="7" destOrd="0" presId="urn:microsoft.com/office/officeart/2005/8/layout/list1"/>
    <dgm:cxn modelId="{A200506D-406E-4298-9F3A-E2292573F43A}" type="presParOf" srcId="{E99D4223-18D9-4F8E-BC62-363CB9F9FCE5}" destId="{E18AF99C-9635-4C4B-B461-0BC7A0E0AB0F}" srcOrd="8" destOrd="0" presId="urn:microsoft.com/office/officeart/2005/8/layout/list1"/>
    <dgm:cxn modelId="{BDD43821-9A01-49B2-8C08-28DEA37A2B43}" type="presParOf" srcId="{E18AF99C-9635-4C4B-B461-0BC7A0E0AB0F}" destId="{383FFE38-52E7-4685-AAF5-6D31A27C02A4}" srcOrd="0" destOrd="0" presId="urn:microsoft.com/office/officeart/2005/8/layout/list1"/>
    <dgm:cxn modelId="{69387AFD-1CF5-476B-B748-59189EA8F939}" type="presParOf" srcId="{E18AF99C-9635-4C4B-B461-0BC7A0E0AB0F}" destId="{48C41C60-2EC5-49D9-8B0B-55107C6B09C6}" srcOrd="1" destOrd="0" presId="urn:microsoft.com/office/officeart/2005/8/layout/list1"/>
    <dgm:cxn modelId="{A9C11575-39B6-4F30-8E1B-ED2821AD77A2}" type="presParOf" srcId="{E99D4223-18D9-4F8E-BC62-363CB9F9FCE5}" destId="{3FBBA187-69C8-48F3-9428-A4B46E13D3CD}" srcOrd="9" destOrd="0" presId="urn:microsoft.com/office/officeart/2005/8/layout/list1"/>
    <dgm:cxn modelId="{71B16854-10AB-4C98-8B57-16300C260D09}" type="presParOf" srcId="{E99D4223-18D9-4F8E-BC62-363CB9F9FCE5}" destId="{E6B82412-5C36-47A4-885F-56016FA0ED01}" srcOrd="10" destOrd="0" presId="urn:microsoft.com/office/officeart/2005/8/layout/list1"/>
    <dgm:cxn modelId="{C6E5316F-0CFF-4DD0-B85A-0DE1069771E5}" type="presParOf" srcId="{E99D4223-18D9-4F8E-BC62-363CB9F9FCE5}" destId="{251F6802-3989-43BB-978B-9073E2D14F05}" srcOrd="11" destOrd="0" presId="urn:microsoft.com/office/officeart/2005/8/layout/list1"/>
    <dgm:cxn modelId="{20FE249B-42A0-4F3C-9452-BE63E863AC32}" type="presParOf" srcId="{E99D4223-18D9-4F8E-BC62-363CB9F9FCE5}" destId="{28364CA0-3E1A-4680-9715-79EDC709CE3A}" srcOrd="12" destOrd="0" presId="urn:microsoft.com/office/officeart/2005/8/layout/list1"/>
    <dgm:cxn modelId="{31E3001E-7560-4153-BC38-C333E8C49ECB}" type="presParOf" srcId="{28364CA0-3E1A-4680-9715-79EDC709CE3A}" destId="{0819947A-52B8-4C30-AE2F-C7FEABE22A44}" srcOrd="0" destOrd="0" presId="urn:microsoft.com/office/officeart/2005/8/layout/list1"/>
    <dgm:cxn modelId="{BBB9101A-4862-4F73-B7C0-C327CE071392}" type="presParOf" srcId="{28364CA0-3E1A-4680-9715-79EDC709CE3A}" destId="{49862952-7F0D-4A72-A2EA-CC5AF87B2FB7}" srcOrd="1" destOrd="0" presId="urn:microsoft.com/office/officeart/2005/8/layout/list1"/>
    <dgm:cxn modelId="{85EBCC71-B5DC-4524-8CA9-BD9144FAA7FF}" type="presParOf" srcId="{E99D4223-18D9-4F8E-BC62-363CB9F9FCE5}" destId="{065C99C7-9645-47B6-B54C-844609F8EE9A}" srcOrd="13" destOrd="0" presId="urn:microsoft.com/office/officeart/2005/8/layout/list1"/>
    <dgm:cxn modelId="{40A0E6E1-B8E1-49C0-A453-DDD10766F92E}" type="presParOf" srcId="{E99D4223-18D9-4F8E-BC62-363CB9F9FCE5}" destId="{4D795F5C-657E-4E2A-8473-F8535B032D8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0657AD-F99F-4F63-B9DB-F0FC65F7ADDB}"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zh-TW" altLang="en-US"/>
        </a:p>
      </dgm:t>
    </dgm:pt>
    <dgm:pt modelId="{72F7A612-D0CB-42B5-8563-6ECAA694BEC8}">
      <dgm:prSet phldrT="[文字]" custT="1"/>
      <dgm:spPr>
        <a:solidFill>
          <a:srgbClr val="669900"/>
        </a:solidFill>
      </dgm:spPr>
      <dgm:t>
        <a:bodyPr/>
        <a:lstStyle/>
        <a:p>
          <a:pPr algn="ctr"/>
          <a:r>
            <a:rPr lang="zh-TW" altLang="en-US" sz="1600" dirty="0">
              <a:solidFill>
                <a:schemeClr val="tx1"/>
              </a:solidFill>
              <a:latin typeface="標楷體" panose="03000509000000000000" pitchFamily="65" charset="-120"/>
              <a:ea typeface="標楷體" panose="03000509000000000000" pitchFamily="65" charset="-120"/>
            </a:rPr>
            <a:t>教務處</a:t>
          </a:r>
        </a:p>
      </dgm:t>
    </dgm:pt>
    <dgm:pt modelId="{09FAB920-AAF5-4AD8-BAAC-18AD2211865C}" type="parTrans" cxnId="{DA9CA5C9-916A-4F2E-801D-5041F6ED9A3D}">
      <dgm:prSet/>
      <dgm:spPr/>
      <dgm:t>
        <a:bodyPr/>
        <a:lstStyle/>
        <a:p>
          <a:endParaRPr lang="zh-TW" altLang="en-US"/>
        </a:p>
      </dgm:t>
    </dgm:pt>
    <dgm:pt modelId="{7ADD12A9-51DF-4422-940D-4E367528CB4A}" type="sibTrans" cxnId="{DA9CA5C9-916A-4F2E-801D-5041F6ED9A3D}">
      <dgm:prSet/>
      <dgm:spPr/>
      <dgm:t>
        <a:bodyPr/>
        <a:lstStyle/>
        <a:p>
          <a:endParaRPr lang="zh-TW" altLang="en-US"/>
        </a:p>
      </dgm:t>
    </dgm:pt>
    <dgm:pt modelId="{125D700E-A8C6-4DF2-BBB2-61156B2D18FE}">
      <dgm:prSet phldrT="[文字]" custT="1"/>
      <dgm:spPr>
        <a:solidFill>
          <a:schemeClr val="accent2">
            <a:lumMod val="90000"/>
          </a:schemeClr>
        </a:solidFill>
      </dgm:spPr>
      <dgm:t>
        <a:bodyPr/>
        <a:lstStyle/>
        <a:p>
          <a:pPr algn="ctr"/>
          <a:r>
            <a:rPr lang="zh-TW" altLang="en-US" sz="1400" dirty="0">
              <a:solidFill>
                <a:srgbClr val="FFFFCC"/>
              </a:solidFill>
              <a:latin typeface="華康中特圓體" panose="020F0809000000000000" pitchFamily="49" charset="-120"/>
              <a:ea typeface="華康中特圓體" panose="020F0809000000000000" pitchFamily="49" charset="-120"/>
            </a:rPr>
            <a:t>學務處</a:t>
          </a:r>
        </a:p>
      </dgm:t>
    </dgm:pt>
    <dgm:pt modelId="{9D9FFAC8-718F-48C5-8FAD-387D33699361}" type="parTrans" cxnId="{51F84680-8027-4A7A-A32A-9C719D4FFD7D}">
      <dgm:prSet/>
      <dgm:spPr/>
      <dgm:t>
        <a:bodyPr/>
        <a:lstStyle/>
        <a:p>
          <a:endParaRPr lang="zh-TW" altLang="en-US"/>
        </a:p>
      </dgm:t>
    </dgm:pt>
    <dgm:pt modelId="{2FA797E4-74D9-4481-8233-E5A109266EA2}" type="sibTrans" cxnId="{51F84680-8027-4A7A-A32A-9C719D4FFD7D}">
      <dgm:prSet/>
      <dgm:spPr/>
      <dgm:t>
        <a:bodyPr/>
        <a:lstStyle/>
        <a:p>
          <a:endParaRPr lang="zh-TW" altLang="en-US"/>
        </a:p>
      </dgm:t>
    </dgm:pt>
    <dgm:pt modelId="{FDA780B0-E393-42CA-84E4-0E32A46AC3D0}">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總務處</a:t>
          </a:r>
        </a:p>
      </dgm:t>
    </dgm:pt>
    <dgm:pt modelId="{04929C75-C7D0-4E49-B1B2-BDE971EC808C}" type="parTrans" cxnId="{96AF4620-6979-4CFF-BCE0-FC9C3ACCC5F2}">
      <dgm:prSet/>
      <dgm:spPr/>
      <dgm:t>
        <a:bodyPr/>
        <a:lstStyle/>
        <a:p>
          <a:endParaRPr lang="zh-TW" altLang="en-US"/>
        </a:p>
      </dgm:t>
    </dgm:pt>
    <dgm:pt modelId="{1BBDAD2A-D2FA-4A4E-BF03-9B78A6523304}" type="sibTrans" cxnId="{96AF4620-6979-4CFF-BCE0-FC9C3ACCC5F2}">
      <dgm:prSet/>
      <dgm:spPr/>
      <dgm:t>
        <a:bodyPr/>
        <a:lstStyle/>
        <a:p>
          <a:endParaRPr lang="zh-TW" altLang="en-US"/>
        </a:p>
      </dgm:t>
    </dgm:pt>
    <dgm:pt modelId="{6FD4C5F2-D880-4757-ACF7-F7069476CEEE}">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輔導室</a:t>
          </a:r>
        </a:p>
      </dgm:t>
    </dgm:pt>
    <dgm:pt modelId="{0B9A81C4-7E76-4EA5-A4FB-2454DB7016F0}" type="parTrans" cxnId="{CB1D2CD3-32B3-46C4-BBCD-5F8CFB2F1582}">
      <dgm:prSet/>
      <dgm:spPr/>
      <dgm:t>
        <a:bodyPr/>
        <a:lstStyle/>
        <a:p>
          <a:endParaRPr lang="zh-TW" altLang="en-US"/>
        </a:p>
      </dgm:t>
    </dgm:pt>
    <dgm:pt modelId="{601ED7B1-0B54-49E3-BDB8-2DD73F2CAACB}" type="sibTrans" cxnId="{CB1D2CD3-32B3-46C4-BBCD-5F8CFB2F1582}">
      <dgm:prSet/>
      <dgm:spPr/>
      <dgm:t>
        <a:bodyPr/>
        <a:lstStyle/>
        <a:p>
          <a:endParaRPr lang="zh-TW" altLang="en-US"/>
        </a:p>
      </dgm:t>
    </dgm:pt>
    <dgm:pt modelId="{E99D4223-18D9-4F8E-BC62-363CB9F9FCE5}" type="pres">
      <dgm:prSet presAssocID="{A00657AD-F99F-4F63-B9DB-F0FC65F7ADDB}" presName="linear" presStyleCnt="0">
        <dgm:presLayoutVars>
          <dgm:dir/>
          <dgm:animLvl val="lvl"/>
          <dgm:resizeHandles val="exact"/>
        </dgm:presLayoutVars>
      </dgm:prSet>
      <dgm:spPr/>
    </dgm:pt>
    <dgm:pt modelId="{8BBFF7E7-9566-46B2-AD1F-FAD6B212E3BD}" type="pres">
      <dgm:prSet presAssocID="{72F7A612-D0CB-42B5-8563-6ECAA694BEC8}" presName="parentLin" presStyleCnt="0"/>
      <dgm:spPr/>
    </dgm:pt>
    <dgm:pt modelId="{74B22530-A200-4C45-9C1B-3EF4B4AAA629}" type="pres">
      <dgm:prSet presAssocID="{72F7A612-D0CB-42B5-8563-6ECAA694BEC8}" presName="parentLeftMargin" presStyleLbl="node1" presStyleIdx="0" presStyleCnt="4"/>
      <dgm:spPr/>
    </dgm:pt>
    <dgm:pt modelId="{37F1925B-D461-4EF7-8043-FBC088BB625D}" type="pres">
      <dgm:prSet presAssocID="{72F7A612-D0CB-42B5-8563-6ECAA694BEC8}" presName="parentText" presStyleLbl="node1" presStyleIdx="0" presStyleCnt="4">
        <dgm:presLayoutVars>
          <dgm:chMax val="0"/>
          <dgm:bulletEnabled val="1"/>
        </dgm:presLayoutVars>
      </dgm:prSet>
      <dgm:spPr/>
    </dgm:pt>
    <dgm:pt modelId="{CBFF55BC-1381-4FD4-B638-EA4D6D3E2744}" type="pres">
      <dgm:prSet presAssocID="{72F7A612-D0CB-42B5-8563-6ECAA694BEC8}" presName="negativeSpace" presStyleCnt="0"/>
      <dgm:spPr/>
    </dgm:pt>
    <dgm:pt modelId="{F952A2B6-477C-4398-B4F2-507144CFE0C6}" type="pres">
      <dgm:prSet presAssocID="{72F7A612-D0CB-42B5-8563-6ECAA694BEC8}" presName="childText" presStyleLbl="conFgAcc1" presStyleIdx="0" presStyleCnt="4">
        <dgm:presLayoutVars>
          <dgm:bulletEnabled val="1"/>
        </dgm:presLayoutVars>
      </dgm:prSet>
      <dgm:spPr/>
    </dgm:pt>
    <dgm:pt modelId="{14C35C7F-8769-4A2D-88A9-87699CC7E449}" type="pres">
      <dgm:prSet presAssocID="{7ADD12A9-51DF-4422-940D-4E367528CB4A}" presName="spaceBetweenRectangles" presStyleCnt="0"/>
      <dgm:spPr/>
    </dgm:pt>
    <dgm:pt modelId="{FE1855CB-D80C-48B4-B14B-E3CA311F3953}" type="pres">
      <dgm:prSet presAssocID="{125D700E-A8C6-4DF2-BBB2-61156B2D18FE}" presName="parentLin" presStyleCnt="0"/>
      <dgm:spPr/>
    </dgm:pt>
    <dgm:pt modelId="{063797F0-9D09-4BFE-BFC1-1191384B755E}" type="pres">
      <dgm:prSet presAssocID="{125D700E-A8C6-4DF2-BBB2-61156B2D18FE}" presName="parentLeftMargin" presStyleLbl="node1" presStyleIdx="0" presStyleCnt="4"/>
      <dgm:spPr/>
    </dgm:pt>
    <dgm:pt modelId="{C9CC7644-53E9-4FB5-BF94-B04429CE759D}" type="pres">
      <dgm:prSet presAssocID="{125D700E-A8C6-4DF2-BBB2-61156B2D18FE}" presName="parentText" presStyleLbl="node1" presStyleIdx="1" presStyleCnt="4">
        <dgm:presLayoutVars>
          <dgm:chMax val="0"/>
          <dgm:bulletEnabled val="1"/>
        </dgm:presLayoutVars>
      </dgm:prSet>
      <dgm:spPr/>
    </dgm:pt>
    <dgm:pt modelId="{E05C88EB-FA02-4BA8-A343-258B494D7707}" type="pres">
      <dgm:prSet presAssocID="{125D700E-A8C6-4DF2-BBB2-61156B2D18FE}" presName="negativeSpace" presStyleCnt="0"/>
      <dgm:spPr/>
    </dgm:pt>
    <dgm:pt modelId="{95DA0585-6BC5-4C5B-984E-731BBEA07916}" type="pres">
      <dgm:prSet presAssocID="{125D700E-A8C6-4DF2-BBB2-61156B2D18FE}" presName="childText" presStyleLbl="conFgAcc1" presStyleIdx="1" presStyleCnt="4" custLinFactY="7876" custLinFactNeighborY="100000">
        <dgm:presLayoutVars>
          <dgm:bulletEnabled val="1"/>
        </dgm:presLayoutVars>
      </dgm:prSet>
      <dgm:spPr/>
    </dgm:pt>
    <dgm:pt modelId="{01A806F7-7A03-428A-A82E-61F1C0ECFB3F}" type="pres">
      <dgm:prSet presAssocID="{2FA797E4-74D9-4481-8233-E5A109266EA2}" presName="spaceBetweenRectangles" presStyleCnt="0"/>
      <dgm:spPr/>
    </dgm:pt>
    <dgm:pt modelId="{E18AF99C-9635-4C4B-B461-0BC7A0E0AB0F}" type="pres">
      <dgm:prSet presAssocID="{FDA780B0-E393-42CA-84E4-0E32A46AC3D0}" presName="parentLin" presStyleCnt="0"/>
      <dgm:spPr/>
    </dgm:pt>
    <dgm:pt modelId="{383FFE38-52E7-4685-AAF5-6D31A27C02A4}" type="pres">
      <dgm:prSet presAssocID="{FDA780B0-E393-42CA-84E4-0E32A46AC3D0}" presName="parentLeftMargin" presStyleLbl="node1" presStyleIdx="1" presStyleCnt="4"/>
      <dgm:spPr/>
    </dgm:pt>
    <dgm:pt modelId="{48C41C60-2EC5-49D9-8B0B-55107C6B09C6}" type="pres">
      <dgm:prSet presAssocID="{FDA780B0-E393-42CA-84E4-0E32A46AC3D0}" presName="parentText" presStyleLbl="node1" presStyleIdx="2" presStyleCnt="4">
        <dgm:presLayoutVars>
          <dgm:chMax val="0"/>
          <dgm:bulletEnabled val="1"/>
        </dgm:presLayoutVars>
      </dgm:prSet>
      <dgm:spPr/>
    </dgm:pt>
    <dgm:pt modelId="{3FBBA187-69C8-48F3-9428-A4B46E13D3CD}" type="pres">
      <dgm:prSet presAssocID="{FDA780B0-E393-42CA-84E4-0E32A46AC3D0}" presName="negativeSpace" presStyleCnt="0"/>
      <dgm:spPr/>
    </dgm:pt>
    <dgm:pt modelId="{E6B82412-5C36-47A4-885F-56016FA0ED01}" type="pres">
      <dgm:prSet presAssocID="{FDA780B0-E393-42CA-84E4-0E32A46AC3D0}" presName="childText" presStyleLbl="conFgAcc1" presStyleIdx="2" presStyleCnt="4">
        <dgm:presLayoutVars>
          <dgm:bulletEnabled val="1"/>
        </dgm:presLayoutVars>
      </dgm:prSet>
      <dgm:spPr/>
    </dgm:pt>
    <dgm:pt modelId="{251F6802-3989-43BB-978B-9073E2D14F05}" type="pres">
      <dgm:prSet presAssocID="{1BBDAD2A-D2FA-4A4E-BF03-9B78A6523304}" presName="spaceBetweenRectangles" presStyleCnt="0"/>
      <dgm:spPr/>
    </dgm:pt>
    <dgm:pt modelId="{28364CA0-3E1A-4680-9715-79EDC709CE3A}" type="pres">
      <dgm:prSet presAssocID="{6FD4C5F2-D880-4757-ACF7-F7069476CEEE}" presName="parentLin" presStyleCnt="0"/>
      <dgm:spPr/>
    </dgm:pt>
    <dgm:pt modelId="{0819947A-52B8-4C30-AE2F-C7FEABE22A44}" type="pres">
      <dgm:prSet presAssocID="{6FD4C5F2-D880-4757-ACF7-F7069476CEEE}" presName="parentLeftMargin" presStyleLbl="node1" presStyleIdx="2" presStyleCnt="4"/>
      <dgm:spPr/>
    </dgm:pt>
    <dgm:pt modelId="{49862952-7F0D-4A72-A2EA-CC5AF87B2FB7}" type="pres">
      <dgm:prSet presAssocID="{6FD4C5F2-D880-4757-ACF7-F7069476CEEE}" presName="parentText" presStyleLbl="node1" presStyleIdx="3" presStyleCnt="4">
        <dgm:presLayoutVars>
          <dgm:chMax val="0"/>
          <dgm:bulletEnabled val="1"/>
        </dgm:presLayoutVars>
      </dgm:prSet>
      <dgm:spPr/>
    </dgm:pt>
    <dgm:pt modelId="{065C99C7-9645-47B6-B54C-844609F8EE9A}" type="pres">
      <dgm:prSet presAssocID="{6FD4C5F2-D880-4757-ACF7-F7069476CEEE}" presName="negativeSpace" presStyleCnt="0"/>
      <dgm:spPr/>
    </dgm:pt>
    <dgm:pt modelId="{4D795F5C-657E-4E2A-8473-F8535B032D82}" type="pres">
      <dgm:prSet presAssocID="{6FD4C5F2-D880-4757-ACF7-F7069476CEEE}" presName="childText" presStyleLbl="conFgAcc1" presStyleIdx="3" presStyleCnt="4">
        <dgm:presLayoutVars>
          <dgm:bulletEnabled val="1"/>
        </dgm:presLayoutVars>
      </dgm:prSet>
      <dgm:spPr/>
    </dgm:pt>
  </dgm:ptLst>
  <dgm:cxnLst>
    <dgm:cxn modelId="{852CF20F-ED43-4C97-81CD-F7331E6EB668}" type="presOf" srcId="{FDA780B0-E393-42CA-84E4-0E32A46AC3D0}" destId="{383FFE38-52E7-4685-AAF5-6D31A27C02A4}" srcOrd="0" destOrd="0" presId="urn:microsoft.com/office/officeart/2005/8/layout/list1"/>
    <dgm:cxn modelId="{96AF4620-6979-4CFF-BCE0-FC9C3ACCC5F2}" srcId="{A00657AD-F99F-4F63-B9DB-F0FC65F7ADDB}" destId="{FDA780B0-E393-42CA-84E4-0E32A46AC3D0}" srcOrd="2" destOrd="0" parTransId="{04929C75-C7D0-4E49-B1B2-BDE971EC808C}" sibTransId="{1BBDAD2A-D2FA-4A4E-BF03-9B78A6523304}"/>
    <dgm:cxn modelId="{C2ED5629-49CC-484E-9360-2DF0041107EF}" type="presOf" srcId="{6FD4C5F2-D880-4757-ACF7-F7069476CEEE}" destId="{0819947A-52B8-4C30-AE2F-C7FEABE22A44}" srcOrd="0" destOrd="0" presId="urn:microsoft.com/office/officeart/2005/8/layout/list1"/>
    <dgm:cxn modelId="{5E16892B-8538-4755-81A1-61A8DEB9EF70}" type="presOf" srcId="{125D700E-A8C6-4DF2-BBB2-61156B2D18FE}" destId="{063797F0-9D09-4BFE-BFC1-1191384B755E}" srcOrd="0" destOrd="0" presId="urn:microsoft.com/office/officeart/2005/8/layout/list1"/>
    <dgm:cxn modelId="{1CF5FB34-EC42-4C02-A38B-444814173E4F}" type="presOf" srcId="{125D700E-A8C6-4DF2-BBB2-61156B2D18FE}" destId="{C9CC7644-53E9-4FB5-BF94-B04429CE759D}" srcOrd="1" destOrd="0" presId="urn:microsoft.com/office/officeart/2005/8/layout/list1"/>
    <dgm:cxn modelId="{E89E943E-8017-4896-821A-97AB1B6E5A02}" type="presOf" srcId="{72F7A612-D0CB-42B5-8563-6ECAA694BEC8}" destId="{37F1925B-D461-4EF7-8043-FBC088BB625D}" srcOrd="1" destOrd="0" presId="urn:microsoft.com/office/officeart/2005/8/layout/list1"/>
    <dgm:cxn modelId="{0977F45D-81C0-421C-B716-D906EDA98168}" type="presOf" srcId="{72F7A612-D0CB-42B5-8563-6ECAA694BEC8}" destId="{74B22530-A200-4C45-9C1B-3EF4B4AAA629}" srcOrd="0" destOrd="0" presId="urn:microsoft.com/office/officeart/2005/8/layout/list1"/>
    <dgm:cxn modelId="{DE679363-4562-46B5-98DC-3F7C86386A9D}" type="presOf" srcId="{A00657AD-F99F-4F63-B9DB-F0FC65F7ADDB}" destId="{E99D4223-18D9-4F8E-BC62-363CB9F9FCE5}" srcOrd="0" destOrd="0" presId="urn:microsoft.com/office/officeart/2005/8/layout/list1"/>
    <dgm:cxn modelId="{51F84680-8027-4A7A-A32A-9C719D4FFD7D}" srcId="{A00657AD-F99F-4F63-B9DB-F0FC65F7ADDB}" destId="{125D700E-A8C6-4DF2-BBB2-61156B2D18FE}" srcOrd="1" destOrd="0" parTransId="{9D9FFAC8-718F-48C5-8FAD-387D33699361}" sibTransId="{2FA797E4-74D9-4481-8233-E5A109266EA2}"/>
    <dgm:cxn modelId="{D7ABCD9A-66E7-47C8-97B5-39DC4492AE78}" type="presOf" srcId="{6FD4C5F2-D880-4757-ACF7-F7069476CEEE}" destId="{49862952-7F0D-4A72-A2EA-CC5AF87B2FB7}" srcOrd="1" destOrd="0" presId="urn:microsoft.com/office/officeart/2005/8/layout/list1"/>
    <dgm:cxn modelId="{DA9CA5C9-916A-4F2E-801D-5041F6ED9A3D}" srcId="{A00657AD-F99F-4F63-B9DB-F0FC65F7ADDB}" destId="{72F7A612-D0CB-42B5-8563-6ECAA694BEC8}" srcOrd="0" destOrd="0" parTransId="{09FAB920-AAF5-4AD8-BAAC-18AD2211865C}" sibTransId="{7ADD12A9-51DF-4422-940D-4E367528CB4A}"/>
    <dgm:cxn modelId="{CB1D2CD3-32B3-46C4-BBCD-5F8CFB2F1582}" srcId="{A00657AD-F99F-4F63-B9DB-F0FC65F7ADDB}" destId="{6FD4C5F2-D880-4757-ACF7-F7069476CEEE}" srcOrd="3" destOrd="0" parTransId="{0B9A81C4-7E76-4EA5-A4FB-2454DB7016F0}" sibTransId="{601ED7B1-0B54-49E3-BDB8-2DD73F2CAACB}"/>
    <dgm:cxn modelId="{3E810AFC-89F9-49AC-BAF8-31B9F43EA599}" type="presOf" srcId="{FDA780B0-E393-42CA-84E4-0E32A46AC3D0}" destId="{48C41C60-2EC5-49D9-8B0B-55107C6B09C6}" srcOrd="1" destOrd="0" presId="urn:microsoft.com/office/officeart/2005/8/layout/list1"/>
    <dgm:cxn modelId="{80FBD630-A455-4A74-A7DB-2F6618421E7A}" type="presParOf" srcId="{E99D4223-18D9-4F8E-BC62-363CB9F9FCE5}" destId="{8BBFF7E7-9566-46B2-AD1F-FAD6B212E3BD}" srcOrd="0" destOrd="0" presId="urn:microsoft.com/office/officeart/2005/8/layout/list1"/>
    <dgm:cxn modelId="{65BF3FEB-04C6-4DBD-B7F5-012879D598D8}" type="presParOf" srcId="{8BBFF7E7-9566-46B2-AD1F-FAD6B212E3BD}" destId="{74B22530-A200-4C45-9C1B-3EF4B4AAA629}" srcOrd="0" destOrd="0" presId="urn:microsoft.com/office/officeart/2005/8/layout/list1"/>
    <dgm:cxn modelId="{9DB89378-88CA-4C4E-9FA4-F62A25653060}" type="presParOf" srcId="{8BBFF7E7-9566-46B2-AD1F-FAD6B212E3BD}" destId="{37F1925B-D461-4EF7-8043-FBC088BB625D}" srcOrd="1" destOrd="0" presId="urn:microsoft.com/office/officeart/2005/8/layout/list1"/>
    <dgm:cxn modelId="{ECBF7601-0E62-43EB-B942-BA6C3937210B}" type="presParOf" srcId="{E99D4223-18D9-4F8E-BC62-363CB9F9FCE5}" destId="{CBFF55BC-1381-4FD4-B638-EA4D6D3E2744}" srcOrd="1" destOrd="0" presId="urn:microsoft.com/office/officeart/2005/8/layout/list1"/>
    <dgm:cxn modelId="{B5EAA01A-9528-44F3-A257-99CF11A15CFC}" type="presParOf" srcId="{E99D4223-18D9-4F8E-BC62-363CB9F9FCE5}" destId="{F952A2B6-477C-4398-B4F2-507144CFE0C6}" srcOrd="2" destOrd="0" presId="urn:microsoft.com/office/officeart/2005/8/layout/list1"/>
    <dgm:cxn modelId="{10833A0E-CB55-413B-8C3D-9533D2190C0C}" type="presParOf" srcId="{E99D4223-18D9-4F8E-BC62-363CB9F9FCE5}" destId="{14C35C7F-8769-4A2D-88A9-87699CC7E449}" srcOrd="3" destOrd="0" presId="urn:microsoft.com/office/officeart/2005/8/layout/list1"/>
    <dgm:cxn modelId="{23801585-767E-4C03-987A-62B60941D54E}" type="presParOf" srcId="{E99D4223-18D9-4F8E-BC62-363CB9F9FCE5}" destId="{FE1855CB-D80C-48B4-B14B-E3CA311F3953}" srcOrd="4" destOrd="0" presId="urn:microsoft.com/office/officeart/2005/8/layout/list1"/>
    <dgm:cxn modelId="{DF304360-52A7-49E0-9FBC-E10EBE6E51D3}" type="presParOf" srcId="{FE1855CB-D80C-48B4-B14B-E3CA311F3953}" destId="{063797F0-9D09-4BFE-BFC1-1191384B755E}" srcOrd="0" destOrd="0" presId="urn:microsoft.com/office/officeart/2005/8/layout/list1"/>
    <dgm:cxn modelId="{AF495A2B-1D5A-469E-9BED-5ACE48964E90}" type="presParOf" srcId="{FE1855CB-D80C-48B4-B14B-E3CA311F3953}" destId="{C9CC7644-53E9-4FB5-BF94-B04429CE759D}" srcOrd="1" destOrd="0" presId="urn:microsoft.com/office/officeart/2005/8/layout/list1"/>
    <dgm:cxn modelId="{AC9BD846-73F6-48E8-9CAB-1F69F7CFC93C}" type="presParOf" srcId="{E99D4223-18D9-4F8E-BC62-363CB9F9FCE5}" destId="{E05C88EB-FA02-4BA8-A343-258B494D7707}" srcOrd="5" destOrd="0" presId="urn:microsoft.com/office/officeart/2005/8/layout/list1"/>
    <dgm:cxn modelId="{3E281A18-78CA-4471-8FDF-ECBA6F15A886}" type="presParOf" srcId="{E99D4223-18D9-4F8E-BC62-363CB9F9FCE5}" destId="{95DA0585-6BC5-4C5B-984E-731BBEA07916}" srcOrd="6" destOrd="0" presId="urn:microsoft.com/office/officeart/2005/8/layout/list1"/>
    <dgm:cxn modelId="{97E65350-994C-421D-BFEA-BCCF0EEE8074}" type="presParOf" srcId="{E99D4223-18D9-4F8E-BC62-363CB9F9FCE5}" destId="{01A806F7-7A03-428A-A82E-61F1C0ECFB3F}" srcOrd="7" destOrd="0" presId="urn:microsoft.com/office/officeart/2005/8/layout/list1"/>
    <dgm:cxn modelId="{A200506D-406E-4298-9F3A-E2292573F43A}" type="presParOf" srcId="{E99D4223-18D9-4F8E-BC62-363CB9F9FCE5}" destId="{E18AF99C-9635-4C4B-B461-0BC7A0E0AB0F}" srcOrd="8" destOrd="0" presId="urn:microsoft.com/office/officeart/2005/8/layout/list1"/>
    <dgm:cxn modelId="{BDD43821-9A01-49B2-8C08-28DEA37A2B43}" type="presParOf" srcId="{E18AF99C-9635-4C4B-B461-0BC7A0E0AB0F}" destId="{383FFE38-52E7-4685-AAF5-6D31A27C02A4}" srcOrd="0" destOrd="0" presId="urn:microsoft.com/office/officeart/2005/8/layout/list1"/>
    <dgm:cxn modelId="{69387AFD-1CF5-476B-B748-59189EA8F939}" type="presParOf" srcId="{E18AF99C-9635-4C4B-B461-0BC7A0E0AB0F}" destId="{48C41C60-2EC5-49D9-8B0B-55107C6B09C6}" srcOrd="1" destOrd="0" presId="urn:microsoft.com/office/officeart/2005/8/layout/list1"/>
    <dgm:cxn modelId="{A9C11575-39B6-4F30-8E1B-ED2821AD77A2}" type="presParOf" srcId="{E99D4223-18D9-4F8E-BC62-363CB9F9FCE5}" destId="{3FBBA187-69C8-48F3-9428-A4B46E13D3CD}" srcOrd="9" destOrd="0" presId="urn:microsoft.com/office/officeart/2005/8/layout/list1"/>
    <dgm:cxn modelId="{71B16854-10AB-4C98-8B57-16300C260D09}" type="presParOf" srcId="{E99D4223-18D9-4F8E-BC62-363CB9F9FCE5}" destId="{E6B82412-5C36-47A4-885F-56016FA0ED01}" srcOrd="10" destOrd="0" presId="urn:microsoft.com/office/officeart/2005/8/layout/list1"/>
    <dgm:cxn modelId="{C6E5316F-0CFF-4DD0-B85A-0DE1069771E5}" type="presParOf" srcId="{E99D4223-18D9-4F8E-BC62-363CB9F9FCE5}" destId="{251F6802-3989-43BB-978B-9073E2D14F05}" srcOrd="11" destOrd="0" presId="urn:microsoft.com/office/officeart/2005/8/layout/list1"/>
    <dgm:cxn modelId="{20FE249B-42A0-4F3C-9452-BE63E863AC32}" type="presParOf" srcId="{E99D4223-18D9-4F8E-BC62-363CB9F9FCE5}" destId="{28364CA0-3E1A-4680-9715-79EDC709CE3A}" srcOrd="12" destOrd="0" presId="urn:microsoft.com/office/officeart/2005/8/layout/list1"/>
    <dgm:cxn modelId="{31E3001E-7560-4153-BC38-C333E8C49ECB}" type="presParOf" srcId="{28364CA0-3E1A-4680-9715-79EDC709CE3A}" destId="{0819947A-52B8-4C30-AE2F-C7FEABE22A44}" srcOrd="0" destOrd="0" presId="urn:microsoft.com/office/officeart/2005/8/layout/list1"/>
    <dgm:cxn modelId="{BBB9101A-4862-4F73-B7C0-C327CE071392}" type="presParOf" srcId="{28364CA0-3E1A-4680-9715-79EDC709CE3A}" destId="{49862952-7F0D-4A72-A2EA-CC5AF87B2FB7}" srcOrd="1" destOrd="0" presId="urn:microsoft.com/office/officeart/2005/8/layout/list1"/>
    <dgm:cxn modelId="{85EBCC71-B5DC-4524-8CA9-BD9144FAA7FF}" type="presParOf" srcId="{E99D4223-18D9-4F8E-BC62-363CB9F9FCE5}" destId="{065C99C7-9645-47B6-B54C-844609F8EE9A}" srcOrd="13" destOrd="0" presId="urn:microsoft.com/office/officeart/2005/8/layout/list1"/>
    <dgm:cxn modelId="{40A0E6E1-B8E1-49C0-A453-DDD10766F92E}" type="presParOf" srcId="{E99D4223-18D9-4F8E-BC62-363CB9F9FCE5}" destId="{4D795F5C-657E-4E2A-8473-F8535B032D8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0657AD-F99F-4F63-B9DB-F0FC65F7ADDB}"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zh-TW" altLang="en-US"/>
        </a:p>
      </dgm:t>
    </dgm:pt>
    <dgm:pt modelId="{72F7A612-D0CB-42B5-8563-6ECAA694BEC8}">
      <dgm:prSet phldrT="[文字]" custT="1"/>
      <dgm:spPr>
        <a:solidFill>
          <a:srgbClr val="669900"/>
        </a:solidFill>
      </dgm:spPr>
      <dgm:t>
        <a:bodyPr/>
        <a:lstStyle/>
        <a:p>
          <a:pPr algn="ctr"/>
          <a:r>
            <a:rPr lang="zh-TW" altLang="en-US" sz="1600" dirty="0">
              <a:solidFill>
                <a:schemeClr val="tx1"/>
              </a:solidFill>
              <a:latin typeface="標楷體" panose="03000509000000000000" pitchFamily="65" charset="-120"/>
              <a:ea typeface="標楷體" panose="03000509000000000000" pitchFamily="65" charset="-120"/>
            </a:rPr>
            <a:t>教務處</a:t>
          </a:r>
        </a:p>
      </dgm:t>
    </dgm:pt>
    <dgm:pt modelId="{09FAB920-AAF5-4AD8-BAAC-18AD2211865C}" type="parTrans" cxnId="{DA9CA5C9-916A-4F2E-801D-5041F6ED9A3D}">
      <dgm:prSet/>
      <dgm:spPr/>
      <dgm:t>
        <a:bodyPr/>
        <a:lstStyle/>
        <a:p>
          <a:endParaRPr lang="zh-TW" altLang="en-US"/>
        </a:p>
      </dgm:t>
    </dgm:pt>
    <dgm:pt modelId="{7ADD12A9-51DF-4422-940D-4E367528CB4A}" type="sibTrans" cxnId="{DA9CA5C9-916A-4F2E-801D-5041F6ED9A3D}">
      <dgm:prSet/>
      <dgm:spPr/>
      <dgm:t>
        <a:bodyPr/>
        <a:lstStyle/>
        <a:p>
          <a:endParaRPr lang="zh-TW" altLang="en-US"/>
        </a:p>
      </dgm:t>
    </dgm:pt>
    <dgm:pt modelId="{125D700E-A8C6-4DF2-BBB2-61156B2D18FE}">
      <dgm:prSet phldrT="[文字]" custT="1"/>
      <dgm:spPr>
        <a:solidFill>
          <a:schemeClr val="accent2">
            <a:lumMod val="90000"/>
          </a:schemeClr>
        </a:solidFill>
      </dgm:spPr>
      <dgm:t>
        <a:bodyPr/>
        <a:lstStyle/>
        <a:p>
          <a:pPr algn="ctr"/>
          <a:r>
            <a:rPr lang="zh-TW" altLang="en-US" sz="1400" dirty="0">
              <a:solidFill>
                <a:srgbClr val="FFFFCC"/>
              </a:solidFill>
              <a:latin typeface="華康中特圓體" panose="020F0809000000000000" pitchFamily="49" charset="-120"/>
              <a:ea typeface="華康中特圓體" panose="020F0809000000000000" pitchFamily="49" charset="-120"/>
            </a:rPr>
            <a:t>學務處</a:t>
          </a:r>
        </a:p>
      </dgm:t>
    </dgm:pt>
    <dgm:pt modelId="{9D9FFAC8-718F-48C5-8FAD-387D33699361}" type="parTrans" cxnId="{51F84680-8027-4A7A-A32A-9C719D4FFD7D}">
      <dgm:prSet/>
      <dgm:spPr/>
      <dgm:t>
        <a:bodyPr/>
        <a:lstStyle/>
        <a:p>
          <a:endParaRPr lang="zh-TW" altLang="en-US"/>
        </a:p>
      </dgm:t>
    </dgm:pt>
    <dgm:pt modelId="{2FA797E4-74D9-4481-8233-E5A109266EA2}" type="sibTrans" cxnId="{51F84680-8027-4A7A-A32A-9C719D4FFD7D}">
      <dgm:prSet/>
      <dgm:spPr/>
      <dgm:t>
        <a:bodyPr/>
        <a:lstStyle/>
        <a:p>
          <a:endParaRPr lang="zh-TW" altLang="en-US"/>
        </a:p>
      </dgm:t>
    </dgm:pt>
    <dgm:pt modelId="{FDA780B0-E393-42CA-84E4-0E32A46AC3D0}">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總務處</a:t>
          </a:r>
        </a:p>
      </dgm:t>
    </dgm:pt>
    <dgm:pt modelId="{04929C75-C7D0-4E49-B1B2-BDE971EC808C}" type="parTrans" cxnId="{96AF4620-6979-4CFF-BCE0-FC9C3ACCC5F2}">
      <dgm:prSet/>
      <dgm:spPr/>
      <dgm:t>
        <a:bodyPr/>
        <a:lstStyle/>
        <a:p>
          <a:endParaRPr lang="zh-TW" altLang="en-US"/>
        </a:p>
      </dgm:t>
    </dgm:pt>
    <dgm:pt modelId="{1BBDAD2A-D2FA-4A4E-BF03-9B78A6523304}" type="sibTrans" cxnId="{96AF4620-6979-4CFF-BCE0-FC9C3ACCC5F2}">
      <dgm:prSet/>
      <dgm:spPr/>
      <dgm:t>
        <a:bodyPr/>
        <a:lstStyle/>
        <a:p>
          <a:endParaRPr lang="zh-TW" altLang="en-US"/>
        </a:p>
      </dgm:t>
    </dgm:pt>
    <dgm:pt modelId="{6FD4C5F2-D880-4757-ACF7-F7069476CEEE}">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輔導室</a:t>
          </a:r>
        </a:p>
      </dgm:t>
    </dgm:pt>
    <dgm:pt modelId="{0B9A81C4-7E76-4EA5-A4FB-2454DB7016F0}" type="parTrans" cxnId="{CB1D2CD3-32B3-46C4-BBCD-5F8CFB2F1582}">
      <dgm:prSet/>
      <dgm:spPr/>
      <dgm:t>
        <a:bodyPr/>
        <a:lstStyle/>
        <a:p>
          <a:endParaRPr lang="zh-TW" altLang="en-US"/>
        </a:p>
      </dgm:t>
    </dgm:pt>
    <dgm:pt modelId="{601ED7B1-0B54-49E3-BDB8-2DD73F2CAACB}" type="sibTrans" cxnId="{CB1D2CD3-32B3-46C4-BBCD-5F8CFB2F1582}">
      <dgm:prSet/>
      <dgm:spPr/>
      <dgm:t>
        <a:bodyPr/>
        <a:lstStyle/>
        <a:p>
          <a:endParaRPr lang="zh-TW" altLang="en-US"/>
        </a:p>
      </dgm:t>
    </dgm:pt>
    <dgm:pt modelId="{E99D4223-18D9-4F8E-BC62-363CB9F9FCE5}" type="pres">
      <dgm:prSet presAssocID="{A00657AD-F99F-4F63-B9DB-F0FC65F7ADDB}" presName="linear" presStyleCnt="0">
        <dgm:presLayoutVars>
          <dgm:dir/>
          <dgm:animLvl val="lvl"/>
          <dgm:resizeHandles val="exact"/>
        </dgm:presLayoutVars>
      </dgm:prSet>
      <dgm:spPr/>
    </dgm:pt>
    <dgm:pt modelId="{8BBFF7E7-9566-46B2-AD1F-FAD6B212E3BD}" type="pres">
      <dgm:prSet presAssocID="{72F7A612-D0CB-42B5-8563-6ECAA694BEC8}" presName="parentLin" presStyleCnt="0"/>
      <dgm:spPr/>
    </dgm:pt>
    <dgm:pt modelId="{74B22530-A200-4C45-9C1B-3EF4B4AAA629}" type="pres">
      <dgm:prSet presAssocID="{72F7A612-D0CB-42B5-8563-6ECAA694BEC8}" presName="parentLeftMargin" presStyleLbl="node1" presStyleIdx="0" presStyleCnt="4"/>
      <dgm:spPr/>
    </dgm:pt>
    <dgm:pt modelId="{37F1925B-D461-4EF7-8043-FBC088BB625D}" type="pres">
      <dgm:prSet presAssocID="{72F7A612-D0CB-42B5-8563-6ECAA694BEC8}" presName="parentText" presStyleLbl="node1" presStyleIdx="0" presStyleCnt="4">
        <dgm:presLayoutVars>
          <dgm:chMax val="0"/>
          <dgm:bulletEnabled val="1"/>
        </dgm:presLayoutVars>
      </dgm:prSet>
      <dgm:spPr/>
    </dgm:pt>
    <dgm:pt modelId="{CBFF55BC-1381-4FD4-B638-EA4D6D3E2744}" type="pres">
      <dgm:prSet presAssocID="{72F7A612-D0CB-42B5-8563-6ECAA694BEC8}" presName="negativeSpace" presStyleCnt="0"/>
      <dgm:spPr/>
    </dgm:pt>
    <dgm:pt modelId="{F952A2B6-477C-4398-B4F2-507144CFE0C6}" type="pres">
      <dgm:prSet presAssocID="{72F7A612-D0CB-42B5-8563-6ECAA694BEC8}" presName="childText" presStyleLbl="conFgAcc1" presStyleIdx="0" presStyleCnt="4">
        <dgm:presLayoutVars>
          <dgm:bulletEnabled val="1"/>
        </dgm:presLayoutVars>
      </dgm:prSet>
      <dgm:spPr/>
    </dgm:pt>
    <dgm:pt modelId="{14C35C7F-8769-4A2D-88A9-87699CC7E449}" type="pres">
      <dgm:prSet presAssocID="{7ADD12A9-51DF-4422-940D-4E367528CB4A}" presName="spaceBetweenRectangles" presStyleCnt="0"/>
      <dgm:spPr/>
    </dgm:pt>
    <dgm:pt modelId="{FE1855CB-D80C-48B4-B14B-E3CA311F3953}" type="pres">
      <dgm:prSet presAssocID="{125D700E-A8C6-4DF2-BBB2-61156B2D18FE}" presName="parentLin" presStyleCnt="0"/>
      <dgm:spPr/>
    </dgm:pt>
    <dgm:pt modelId="{063797F0-9D09-4BFE-BFC1-1191384B755E}" type="pres">
      <dgm:prSet presAssocID="{125D700E-A8C6-4DF2-BBB2-61156B2D18FE}" presName="parentLeftMargin" presStyleLbl="node1" presStyleIdx="0" presStyleCnt="4"/>
      <dgm:spPr/>
    </dgm:pt>
    <dgm:pt modelId="{C9CC7644-53E9-4FB5-BF94-B04429CE759D}" type="pres">
      <dgm:prSet presAssocID="{125D700E-A8C6-4DF2-BBB2-61156B2D18FE}" presName="parentText" presStyleLbl="node1" presStyleIdx="1" presStyleCnt="4">
        <dgm:presLayoutVars>
          <dgm:chMax val="0"/>
          <dgm:bulletEnabled val="1"/>
        </dgm:presLayoutVars>
      </dgm:prSet>
      <dgm:spPr/>
    </dgm:pt>
    <dgm:pt modelId="{E05C88EB-FA02-4BA8-A343-258B494D7707}" type="pres">
      <dgm:prSet presAssocID="{125D700E-A8C6-4DF2-BBB2-61156B2D18FE}" presName="negativeSpace" presStyleCnt="0"/>
      <dgm:spPr/>
    </dgm:pt>
    <dgm:pt modelId="{95DA0585-6BC5-4C5B-984E-731BBEA07916}" type="pres">
      <dgm:prSet presAssocID="{125D700E-A8C6-4DF2-BBB2-61156B2D18FE}" presName="childText" presStyleLbl="conFgAcc1" presStyleIdx="1" presStyleCnt="4" custLinFactY="7876" custLinFactNeighborY="100000">
        <dgm:presLayoutVars>
          <dgm:bulletEnabled val="1"/>
        </dgm:presLayoutVars>
      </dgm:prSet>
      <dgm:spPr/>
    </dgm:pt>
    <dgm:pt modelId="{01A806F7-7A03-428A-A82E-61F1C0ECFB3F}" type="pres">
      <dgm:prSet presAssocID="{2FA797E4-74D9-4481-8233-E5A109266EA2}" presName="spaceBetweenRectangles" presStyleCnt="0"/>
      <dgm:spPr/>
    </dgm:pt>
    <dgm:pt modelId="{E18AF99C-9635-4C4B-B461-0BC7A0E0AB0F}" type="pres">
      <dgm:prSet presAssocID="{FDA780B0-E393-42CA-84E4-0E32A46AC3D0}" presName="parentLin" presStyleCnt="0"/>
      <dgm:spPr/>
    </dgm:pt>
    <dgm:pt modelId="{383FFE38-52E7-4685-AAF5-6D31A27C02A4}" type="pres">
      <dgm:prSet presAssocID="{FDA780B0-E393-42CA-84E4-0E32A46AC3D0}" presName="parentLeftMargin" presStyleLbl="node1" presStyleIdx="1" presStyleCnt="4"/>
      <dgm:spPr/>
    </dgm:pt>
    <dgm:pt modelId="{48C41C60-2EC5-49D9-8B0B-55107C6B09C6}" type="pres">
      <dgm:prSet presAssocID="{FDA780B0-E393-42CA-84E4-0E32A46AC3D0}" presName="parentText" presStyleLbl="node1" presStyleIdx="2" presStyleCnt="4">
        <dgm:presLayoutVars>
          <dgm:chMax val="0"/>
          <dgm:bulletEnabled val="1"/>
        </dgm:presLayoutVars>
      </dgm:prSet>
      <dgm:spPr/>
    </dgm:pt>
    <dgm:pt modelId="{3FBBA187-69C8-48F3-9428-A4B46E13D3CD}" type="pres">
      <dgm:prSet presAssocID="{FDA780B0-E393-42CA-84E4-0E32A46AC3D0}" presName="negativeSpace" presStyleCnt="0"/>
      <dgm:spPr/>
    </dgm:pt>
    <dgm:pt modelId="{E6B82412-5C36-47A4-885F-56016FA0ED01}" type="pres">
      <dgm:prSet presAssocID="{FDA780B0-E393-42CA-84E4-0E32A46AC3D0}" presName="childText" presStyleLbl="conFgAcc1" presStyleIdx="2" presStyleCnt="4">
        <dgm:presLayoutVars>
          <dgm:bulletEnabled val="1"/>
        </dgm:presLayoutVars>
      </dgm:prSet>
      <dgm:spPr/>
    </dgm:pt>
    <dgm:pt modelId="{251F6802-3989-43BB-978B-9073E2D14F05}" type="pres">
      <dgm:prSet presAssocID="{1BBDAD2A-D2FA-4A4E-BF03-9B78A6523304}" presName="spaceBetweenRectangles" presStyleCnt="0"/>
      <dgm:spPr/>
    </dgm:pt>
    <dgm:pt modelId="{28364CA0-3E1A-4680-9715-79EDC709CE3A}" type="pres">
      <dgm:prSet presAssocID="{6FD4C5F2-D880-4757-ACF7-F7069476CEEE}" presName="parentLin" presStyleCnt="0"/>
      <dgm:spPr/>
    </dgm:pt>
    <dgm:pt modelId="{0819947A-52B8-4C30-AE2F-C7FEABE22A44}" type="pres">
      <dgm:prSet presAssocID="{6FD4C5F2-D880-4757-ACF7-F7069476CEEE}" presName="parentLeftMargin" presStyleLbl="node1" presStyleIdx="2" presStyleCnt="4"/>
      <dgm:spPr/>
    </dgm:pt>
    <dgm:pt modelId="{49862952-7F0D-4A72-A2EA-CC5AF87B2FB7}" type="pres">
      <dgm:prSet presAssocID="{6FD4C5F2-D880-4757-ACF7-F7069476CEEE}" presName="parentText" presStyleLbl="node1" presStyleIdx="3" presStyleCnt="4">
        <dgm:presLayoutVars>
          <dgm:chMax val="0"/>
          <dgm:bulletEnabled val="1"/>
        </dgm:presLayoutVars>
      </dgm:prSet>
      <dgm:spPr/>
    </dgm:pt>
    <dgm:pt modelId="{065C99C7-9645-47B6-B54C-844609F8EE9A}" type="pres">
      <dgm:prSet presAssocID="{6FD4C5F2-D880-4757-ACF7-F7069476CEEE}" presName="negativeSpace" presStyleCnt="0"/>
      <dgm:spPr/>
    </dgm:pt>
    <dgm:pt modelId="{4D795F5C-657E-4E2A-8473-F8535B032D82}" type="pres">
      <dgm:prSet presAssocID="{6FD4C5F2-D880-4757-ACF7-F7069476CEEE}" presName="childText" presStyleLbl="conFgAcc1" presStyleIdx="3" presStyleCnt="4">
        <dgm:presLayoutVars>
          <dgm:bulletEnabled val="1"/>
        </dgm:presLayoutVars>
      </dgm:prSet>
      <dgm:spPr/>
    </dgm:pt>
  </dgm:ptLst>
  <dgm:cxnLst>
    <dgm:cxn modelId="{852CF20F-ED43-4C97-81CD-F7331E6EB668}" type="presOf" srcId="{FDA780B0-E393-42CA-84E4-0E32A46AC3D0}" destId="{383FFE38-52E7-4685-AAF5-6D31A27C02A4}" srcOrd="0" destOrd="0" presId="urn:microsoft.com/office/officeart/2005/8/layout/list1"/>
    <dgm:cxn modelId="{96AF4620-6979-4CFF-BCE0-FC9C3ACCC5F2}" srcId="{A00657AD-F99F-4F63-B9DB-F0FC65F7ADDB}" destId="{FDA780B0-E393-42CA-84E4-0E32A46AC3D0}" srcOrd="2" destOrd="0" parTransId="{04929C75-C7D0-4E49-B1B2-BDE971EC808C}" sibTransId="{1BBDAD2A-D2FA-4A4E-BF03-9B78A6523304}"/>
    <dgm:cxn modelId="{C2ED5629-49CC-484E-9360-2DF0041107EF}" type="presOf" srcId="{6FD4C5F2-D880-4757-ACF7-F7069476CEEE}" destId="{0819947A-52B8-4C30-AE2F-C7FEABE22A44}" srcOrd="0" destOrd="0" presId="urn:microsoft.com/office/officeart/2005/8/layout/list1"/>
    <dgm:cxn modelId="{5E16892B-8538-4755-81A1-61A8DEB9EF70}" type="presOf" srcId="{125D700E-A8C6-4DF2-BBB2-61156B2D18FE}" destId="{063797F0-9D09-4BFE-BFC1-1191384B755E}" srcOrd="0" destOrd="0" presId="urn:microsoft.com/office/officeart/2005/8/layout/list1"/>
    <dgm:cxn modelId="{1CF5FB34-EC42-4C02-A38B-444814173E4F}" type="presOf" srcId="{125D700E-A8C6-4DF2-BBB2-61156B2D18FE}" destId="{C9CC7644-53E9-4FB5-BF94-B04429CE759D}" srcOrd="1" destOrd="0" presId="urn:microsoft.com/office/officeart/2005/8/layout/list1"/>
    <dgm:cxn modelId="{E89E943E-8017-4896-821A-97AB1B6E5A02}" type="presOf" srcId="{72F7A612-D0CB-42B5-8563-6ECAA694BEC8}" destId="{37F1925B-D461-4EF7-8043-FBC088BB625D}" srcOrd="1" destOrd="0" presId="urn:microsoft.com/office/officeart/2005/8/layout/list1"/>
    <dgm:cxn modelId="{0977F45D-81C0-421C-B716-D906EDA98168}" type="presOf" srcId="{72F7A612-D0CB-42B5-8563-6ECAA694BEC8}" destId="{74B22530-A200-4C45-9C1B-3EF4B4AAA629}" srcOrd="0" destOrd="0" presId="urn:microsoft.com/office/officeart/2005/8/layout/list1"/>
    <dgm:cxn modelId="{DE679363-4562-46B5-98DC-3F7C86386A9D}" type="presOf" srcId="{A00657AD-F99F-4F63-B9DB-F0FC65F7ADDB}" destId="{E99D4223-18D9-4F8E-BC62-363CB9F9FCE5}" srcOrd="0" destOrd="0" presId="urn:microsoft.com/office/officeart/2005/8/layout/list1"/>
    <dgm:cxn modelId="{51F84680-8027-4A7A-A32A-9C719D4FFD7D}" srcId="{A00657AD-F99F-4F63-B9DB-F0FC65F7ADDB}" destId="{125D700E-A8C6-4DF2-BBB2-61156B2D18FE}" srcOrd="1" destOrd="0" parTransId="{9D9FFAC8-718F-48C5-8FAD-387D33699361}" sibTransId="{2FA797E4-74D9-4481-8233-E5A109266EA2}"/>
    <dgm:cxn modelId="{D7ABCD9A-66E7-47C8-97B5-39DC4492AE78}" type="presOf" srcId="{6FD4C5F2-D880-4757-ACF7-F7069476CEEE}" destId="{49862952-7F0D-4A72-A2EA-CC5AF87B2FB7}" srcOrd="1" destOrd="0" presId="urn:microsoft.com/office/officeart/2005/8/layout/list1"/>
    <dgm:cxn modelId="{DA9CA5C9-916A-4F2E-801D-5041F6ED9A3D}" srcId="{A00657AD-F99F-4F63-B9DB-F0FC65F7ADDB}" destId="{72F7A612-D0CB-42B5-8563-6ECAA694BEC8}" srcOrd="0" destOrd="0" parTransId="{09FAB920-AAF5-4AD8-BAAC-18AD2211865C}" sibTransId="{7ADD12A9-51DF-4422-940D-4E367528CB4A}"/>
    <dgm:cxn modelId="{CB1D2CD3-32B3-46C4-BBCD-5F8CFB2F1582}" srcId="{A00657AD-F99F-4F63-B9DB-F0FC65F7ADDB}" destId="{6FD4C5F2-D880-4757-ACF7-F7069476CEEE}" srcOrd="3" destOrd="0" parTransId="{0B9A81C4-7E76-4EA5-A4FB-2454DB7016F0}" sibTransId="{601ED7B1-0B54-49E3-BDB8-2DD73F2CAACB}"/>
    <dgm:cxn modelId="{3E810AFC-89F9-49AC-BAF8-31B9F43EA599}" type="presOf" srcId="{FDA780B0-E393-42CA-84E4-0E32A46AC3D0}" destId="{48C41C60-2EC5-49D9-8B0B-55107C6B09C6}" srcOrd="1" destOrd="0" presId="urn:microsoft.com/office/officeart/2005/8/layout/list1"/>
    <dgm:cxn modelId="{80FBD630-A455-4A74-A7DB-2F6618421E7A}" type="presParOf" srcId="{E99D4223-18D9-4F8E-BC62-363CB9F9FCE5}" destId="{8BBFF7E7-9566-46B2-AD1F-FAD6B212E3BD}" srcOrd="0" destOrd="0" presId="urn:microsoft.com/office/officeart/2005/8/layout/list1"/>
    <dgm:cxn modelId="{65BF3FEB-04C6-4DBD-B7F5-012879D598D8}" type="presParOf" srcId="{8BBFF7E7-9566-46B2-AD1F-FAD6B212E3BD}" destId="{74B22530-A200-4C45-9C1B-3EF4B4AAA629}" srcOrd="0" destOrd="0" presId="urn:microsoft.com/office/officeart/2005/8/layout/list1"/>
    <dgm:cxn modelId="{9DB89378-88CA-4C4E-9FA4-F62A25653060}" type="presParOf" srcId="{8BBFF7E7-9566-46B2-AD1F-FAD6B212E3BD}" destId="{37F1925B-D461-4EF7-8043-FBC088BB625D}" srcOrd="1" destOrd="0" presId="urn:microsoft.com/office/officeart/2005/8/layout/list1"/>
    <dgm:cxn modelId="{ECBF7601-0E62-43EB-B942-BA6C3937210B}" type="presParOf" srcId="{E99D4223-18D9-4F8E-BC62-363CB9F9FCE5}" destId="{CBFF55BC-1381-4FD4-B638-EA4D6D3E2744}" srcOrd="1" destOrd="0" presId="urn:microsoft.com/office/officeart/2005/8/layout/list1"/>
    <dgm:cxn modelId="{B5EAA01A-9528-44F3-A257-99CF11A15CFC}" type="presParOf" srcId="{E99D4223-18D9-4F8E-BC62-363CB9F9FCE5}" destId="{F952A2B6-477C-4398-B4F2-507144CFE0C6}" srcOrd="2" destOrd="0" presId="urn:microsoft.com/office/officeart/2005/8/layout/list1"/>
    <dgm:cxn modelId="{10833A0E-CB55-413B-8C3D-9533D2190C0C}" type="presParOf" srcId="{E99D4223-18D9-4F8E-BC62-363CB9F9FCE5}" destId="{14C35C7F-8769-4A2D-88A9-87699CC7E449}" srcOrd="3" destOrd="0" presId="urn:microsoft.com/office/officeart/2005/8/layout/list1"/>
    <dgm:cxn modelId="{23801585-767E-4C03-987A-62B60941D54E}" type="presParOf" srcId="{E99D4223-18D9-4F8E-BC62-363CB9F9FCE5}" destId="{FE1855CB-D80C-48B4-B14B-E3CA311F3953}" srcOrd="4" destOrd="0" presId="urn:microsoft.com/office/officeart/2005/8/layout/list1"/>
    <dgm:cxn modelId="{DF304360-52A7-49E0-9FBC-E10EBE6E51D3}" type="presParOf" srcId="{FE1855CB-D80C-48B4-B14B-E3CA311F3953}" destId="{063797F0-9D09-4BFE-BFC1-1191384B755E}" srcOrd="0" destOrd="0" presId="urn:microsoft.com/office/officeart/2005/8/layout/list1"/>
    <dgm:cxn modelId="{AF495A2B-1D5A-469E-9BED-5ACE48964E90}" type="presParOf" srcId="{FE1855CB-D80C-48B4-B14B-E3CA311F3953}" destId="{C9CC7644-53E9-4FB5-BF94-B04429CE759D}" srcOrd="1" destOrd="0" presId="urn:microsoft.com/office/officeart/2005/8/layout/list1"/>
    <dgm:cxn modelId="{AC9BD846-73F6-48E8-9CAB-1F69F7CFC93C}" type="presParOf" srcId="{E99D4223-18D9-4F8E-BC62-363CB9F9FCE5}" destId="{E05C88EB-FA02-4BA8-A343-258B494D7707}" srcOrd="5" destOrd="0" presId="urn:microsoft.com/office/officeart/2005/8/layout/list1"/>
    <dgm:cxn modelId="{3E281A18-78CA-4471-8FDF-ECBA6F15A886}" type="presParOf" srcId="{E99D4223-18D9-4F8E-BC62-363CB9F9FCE5}" destId="{95DA0585-6BC5-4C5B-984E-731BBEA07916}" srcOrd="6" destOrd="0" presId="urn:microsoft.com/office/officeart/2005/8/layout/list1"/>
    <dgm:cxn modelId="{97E65350-994C-421D-BFEA-BCCF0EEE8074}" type="presParOf" srcId="{E99D4223-18D9-4F8E-BC62-363CB9F9FCE5}" destId="{01A806F7-7A03-428A-A82E-61F1C0ECFB3F}" srcOrd="7" destOrd="0" presId="urn:microsoft.com/office/officeart/2005/8/layout/list1"/>
    <dgm:cxn modelId="{A200506D-406E-4298-9F3A-E2292573F43A}" type="presParOf" srcId="{E99D4223-18D9-4F8E-BC62-363CB9F9FCE5}" destId="{E18AF99C-9635-4C4B-B461-0BC7A0E0AB0F}" srcOrd="8" destOrd="0" presId="urn:microsoft.com/office/officeart/2005/8/layout/list1"/>
    <dgm:cxn modelId="{BDD43821-9A01-49B2-8C08-28DEA37A2B43}" type="presParOf" srcId="{E18AF99C-9635-4C4B-B461-0BC7A0E0AB0F}" destId="{383FFE38-52E7-4685-AAF5-6D31A27C02A4}" srcOrd="0" destOrd="0" presId="urn:microsoft.com/office/officeart/2005/8/layout/list1"/>
    <dgm:cxn modelId="{69387AFD-1CF5-476B-B748-59189EA8F939}" type="presParOf" srcId="{E18AF99C-9635-4C4B-B461-0BC7A0E0AB0F}" destId="{48C41C60-2EC5-49D9-8B0B-55107C6B09C6}" srcOrd="1" destOrd="0" presId="urn:microsoft.com/office/officeart/2005/8/layout/list1"/>
    <dgm:cxn modelId="{A9C11575-39B6-4F30-8E1B-ED2821AD77A2}" type="presParOf" srcId="{E99D4223-18D9-4F8E-BC62-363CB9F9FCE5}" destId="{3FBBA187-69C8-48F3-9428-A4B46E13D3CD}" srcOrd="9" destOrd="0" presId="urn:microsoft.com/office/officeart/2005/8/layout/list1"/>
    <dgm:cxn modelId="{71B16854-10AB-4C98-8B57-16300C260D09}" type="presParOf" srcId="{E99D4223-18D9-4F8E-BC62-363CB9F9FCE5}" destId="{E6B82412-5C36-47A4-885F-56016FA0ED01}" srcOrd="10" destOrd="0" presId="urn:microsoft.com/office/officeart/2005/8/layout/list1"/>
    <dgm:cxn modelId="{C6E5316F-0CFF-4DD0-B85A-0DE1069771E5}" type="presParOf" srcId="{E99D4223-18D9-4F8E-BC62-363CB9F9FCE5}" destId="{251F6802-3989-43BB-978B-9073E2D14F05}" srcOrd="11" destOrd="0" presId="urn:microsoft.com/office/officeart/2005/8/layout/list1"/>
    <dgm:cxn modelId="{20FE249B-42A0-4F3C-9452-BE63E863AC32}" type="presParOf" srcId="{E99D4223-18D9-4F8E-BC62-363CB9F9FCE5}" destId="{28364CA0-3E1A-4680-9715-79EDC709CE3A}" srcOrd="12" destOrd="0" presId="urn:microsoft.com/office/officeart/2005/8/layout/list1"/>
    <dgm:cxn modelId="{31E3001E-7560-4153-BC38-C333E8C49ECB}" type="presParOf" srcId="{28364CA0-3E1A-4680-9715-79EDC709CE3A}" destId="{0819947A-52B8-4C30-AE2F-C7FEABE22A44}" srcOrd="0" destOrd="0" presId="urn:microsoft.com/office/officeart/2005/8/layout/list1"/>
    <dgm:cxn modelId="{BBB9101A-4862-4F73-B7C0-C327CE071392}" type="presParOf" srcId="{28364CA0-3E1A-4680-9715-79EDC709CE3A}" destId="{49862952-7F0D-4A72-A2EA-CC5AF87B2FB7}" srcOrd="1" destOrd="0" presId="urn:microsoft.com/office/officeart/2005/8/layout/list1"/>
    <dgm:cxn modelId="{85EBCC71-B5DC-4524-8CA9-BD9144FAA7FF}" type="presParOf" srcId="{E99D4223-18D9-4F8E-BC62-363CB9F9FCE5}" destId="{065C99C7-9645-47B6-B54C-844609F8EE9A}" srcOrd="13" destOrd="0" presId="urn:microsoft.com/office/officeart/2005/8/layout/list1"/>
    <dgm:cxn modelId="{40A0E6E1-B8E1-49C0-A453-DDD10766F92E}" type="presParOf" srcId="{E99D4223-18D9-4F8E-BC62-363CB9F9FCE5}" destId="{4D795F5C-657E-4E2A-8473-F8535B032D8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0657AD-F99F-4F63-B9DB-F0FC65F7ADDB}"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zh-TW" altLang="en-US"/>
        </a:p>
      </dgm:t>
    </dgm:pt>
    <dgm:pt modelId="{72F7A612-D0CB-42B5-8563-6ECAA694BEC8}">
      <dgm:prSet phldrT="[文字]" custT="1"/>
      <dgm:spPr>
        <a:solidFill>
          <a:srgbClr val="669900"/>
        </a:solidFill>
      </dgm:spPr>
      <dgm:t>
        <a:bodyPr/>
        <a:lstStyle/>
        <a:p>
          <a:pPr algn="ctr"/>
          <a:r>
            <a:rPr lang="zh-TW" altLang="en-US" sz="1600" dirty="0">
              <a:solidFill>
                <a:schemeClr val="tx1"/>
              </a:solidFill>
              <a:latin typeface="標楷體" panose="03000509000000000000" pitchFamily="65" charset="-120"/>
              <a:ea typeface="標楷體" panose="03000509000000000000" pitchFamily="65" charset="-120"/>
            </a:rPr>
            <a:t>教務處</a:t>
          </a:r>
        </a:p>
      </dgm:t>
    </dgm:pt>
    <dgm:pt modelId="{09FAB920-AAF5-4AD8-BAAC-18AD2211865C}" type="parTrans" cxnId="{DA9CA5C9-916A-4F2E-801D-5041F6ED9A3D}">
      <dgm:prSet/>
      <dgm:spPr/>
      <dgm:t>
        <a:bodyPr/>
        <a:lstStyle/>
        <a:p>
          <a:endParaRPr lang="zh-TW" altLang="en-US"/>
        </a:p>
      </dgm:t>
    </dgm:pt>
    <dgm:pt modelId="{7ADD12A9-51DF-4422-940D-4E367528CB4A}" type="sibTrans" cxnId="{DA9CA5C9-916A-4F2E-801D-5041F6ED9A3D}">
      <dgm:prSet/>
      <dgm:spPr/>
      <dgm:t>
        <a:bodyPr/>
        <a:lstStyle/>
        <a:p>
          <a:endParaRPr lang="zh-TW" altLang="en-US"/>
        </a:p>
      </dgm:t>
    </dgm:pt>
    <dgm:pt modelId="{125D700E-A8C6-4DF2-BBB2-61156B2D18FE}">
      <dgm:prSet phldrT="[文字]" custT="1"/>
      <dgm:spPr>
        <a:solidFill>
          <a:schemeClr val="accent2">
            <a:lumMod val="90000"/>
          </a:schemeClr>
        </a:solidFill>
      </dgm:spPr>
      <dgm:t>
        <a:bodyPr/>
        <a:lstStyle/>
        <a:p>
          <a:pPr algn="ctr"/>
          <a:r>
            <a:rPr lang="zh-TW" altLang="en-US" sz="1400" dirty="0">
              <a:solidFill>
                <a:srgbClr val="FFFFCC"/>
              </a:solidFill>
              <a:latin typeface="華康中特圓體" panose="020F0809000000000000" pitchFamily="49" charset="-120"/>
              <a:ea typeface="華康中特圓體" panose="020F0809000000000000" pitchFamily="49" charset="-120"/>
            </a:rPr>
            <a:t>學務處</a:t>
          </a:r>
        </a:p>
      </dgm:t>
    </dgm:pt>
    <dgm:pt modelId="{9D9FFAC8-718F-48C5-8FAD-387D33699361}" type="parTrans" cxnId="{51F84680-8027-4A7A-A32A-9C719D4FFD7D}">
      <dgm:prSet/>
      <dgm:spPr/>
      <dgm:t>
        <a:bodyPr/>
        <a:lstStyle/>
        <a:p>
          <a:endParaRPr lang="zh-TW" altLang="en-US"/>
        </a:p>
      </dgm:t>
    </dgm:pt>
    <dgm:pt modelId="{2FA797E4-74D9-4481-8233-E5A109266EA2}" type="sibTrans" cxnId="{51F84680-8027-4A7A-A32A-9C719D4FFD7D}">
      <dgm:prSet/>
      <dgm:spPr/>
      <dgm:t>
        <a:bodyPr/>
        <a:lstStyle/>
        <a:p>
          <a:endParaRPr lang="zh-TW" altLang="en-US"/>
        </a:p>
      </dgm:t>
    </dgm:pt>
    <dgm:pt modelId="{FDA780B0-E393-42CA-84E4-0E32A46AC3D0}">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總務處</a:t>
          </a:r>
        </a:p>
      </dgm:t>
    </dgm:pt>
    <dgm:pt modelId="{04929C75-C7D0-4E49-B1B2-BDE971EC808C}" type="parTrans" cxnId="{96AF4620-6979-4CFF-BCE0-FC9C3ACCC5F2}">
      <dgm:prSet/>
      <dgm:spPr/>
      <dgm:t>
        <a:bodyPr/>
        <a:lstStyle/>
        <a:p>
          <a:endParaRPr lang="zh-TW" altLang="en-US"/>
        </a:p>
      </dgm:t>
    </dgm:pt>
    <dgm:pt modelId="{1BBDAD2A-D2FA-4A4E-BF03-9B78A6523304}" type="sibTrans" cxnId="{96AF4620-6979-4CFF-BCE0-FC9C3ACCC5F2}">
      <dgm:prSet/>
      <dgm:spPr/>
      <dgm:t>
        <a:bodyPr/>
        <a:lstStyle/>
        <a:p>
          <a:endParaRPr lang="zh-TW" altLang="en-US"/>
        </a:p>
      </dgm:t>
    </dgm:pt>
    <dgm:pt modelId="{6FD4C5F2-D880-4757-ACF7-F7069476CEEE}">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輔導室</a:t>
          </a:r>
        </a:p>
      </dgm:t>
    </dgm:pt>
    <dgm:pt modelId="{0B9A81C4-7E76-4EA5-A4FB-2454DB7016F0}" type="parTrans" cxnId="{CB1D2CD3-32B3-46C4-BBCD-5F8CFB2F1582}">
      <dgm:prSet/>
      <dgm:spPr/>
      <dgm:t>
        <a:bodyPr/>
        <a:lstStyle/>
        <a:p>
          <a:endParaRPr lang="zh-TW" altLang="en-US"/>
        </a:p>
      </dgm:t>
    </dgm:pt>
    <dgm:pt modelId="{601ED7B1-0B54-49E3-BDB8-2DD73F2CAACB}" type="sibTrans" cxnId="{CB1D2CD3-32B3-46C4-BBCD-5F8CFB2F1582}">
      <dgm:prSet/>
      <dgm:spPr/>
      <dgm:t>
        <a:bodyPr/>
        <a:lstStyle/>
        <a:p>
          <a:endParaRPr lang="zh-TW" altLang="en-US"/>
        </a:p>
      </dgm:t>
    </dgm:pt>
    <dgm:pt modelId="{E99D4223-18D9-4F8E-BC62-363CB9F9FCE5}" type="pres">
      <dgm:prSet presAssocID="{A00657AD-F99F-4F63-B9DB-F0FC65F7ADDB}" presName="linear" presStyleCnt="0">
        <dgm:presLayoutVars>
          <dgm:dir/>
          <dgm:animLvl val="lvl"/>
          <dgm:resizeHandles val="exact"/>
        </dgm:presLayoutVars>
      </dgm:prSet>
      <dgm:spPr/>
    </dgm:pt>
    <dgm:pt modelId="{8BBFF7E7-9566-46B2-AD1F-FAD6B212E3BD}" type="pres">
      <dgm:prSet presAssocID="{72F7A612-D0CB-42B5-8563-6ECAA694BEC8}" presName="parentLin" presStyleCnt="0"/>
      <dgm:spPr/>
    </dgm:pt>
    <dgm:pt modelId="{74B22530-A200-4C45-9C1B-3EF4B4AAA629}" type="pres">
      <dgm:prSet presAssocID="{72F7A612-D0CB-42B5-8563-6ECAA694BEC8}" presName="parentLeftMargin" presStyleLbl="node1" presStyleIdx="0" presStyleCnt="4"/>
      <dgm:spPr/>
    </dgm:pt>
    <dgm:pt modelId="{37F1925B-D461-4EF7-8043-FBC088BB625D}" type="pres">
      <dgm:prSet presAssocID="{72F7A612-D0CB-42B5-8563-6ECAA694BEC8}" presName="parentText" presStyleLbl="node1" presStyleIdx="0" presStyleCnt="4">
        <dgm:presLayoutVars>
          <dgm:chMax val="0"/>
          <dgm:bulletEnabled val="1"/>
        </dgm:presLayoutVars>
      </dgm:prSet>
      <dgm:spPr/>
    </dgm:pt>
    <dgm:pt modelId="{CBFF55BC-1381-4FD4-B638-EA4D6D3E2744}" type="pres">
      <dgm:prSet presAssocID="{72F7A612-D0CB-42B5-8563-6ECAA694BEC8}" presName="negativeSpace" presStyleCnt="0"/>
      <dgm:spPr/>
    </dgm:pt>
    <dgm:pt modelId="{F952A2B6-477C-4398-B4F2-507144CFE0C6}" type="pres">
      <dgm:prSet presAssocID="{72F7A612-D0CB-42B5-8563-6ECAA694BEC8}" presName="childText" presStyleLbl="conFgAcc1" presStyleIdx="0" presStyleCnt="4">
        <dgm:presLayoutVars>
          <dgm:bulletEnabled val="1"/>
        </dgm:presLayoutVars>
      </dgm:prSet>
      <dgm:spPr/>
    </dgm:pt>
    <dgm:pt modelId="{14C35C7F-8769-4A2D-88A9-87699CC7E449}" type="pres">
      <dgm:prSet presAssocID="{7ADD12A9-51DF-4422-940D-4E367528CB4A}" presName="spaceBetweenRectangles" presStyleCnt="0"/>
      <dgm:spPr/>
    </dgm:pt>
    <dgm:pt modelId="{FE1855CB-D80C-48B4-B14B-E3CA311F3953}" type="pres">
      <dgm:prSet presAssocID="{125D700E-A8C6-4DF2-BBB2-61156B2D18FE}" presName="parentLin" presStyleCnt="0"/>
      <dgm:spPr/>
    </dgm:pt>
    <dgm:pt modelId="{063797F0-9D09-4BFE-BFC1-1191384B755E}" type="pres">
      <dgm:prSet presAssocID="{125D700E-A8C6-4DF2-BBB2-61156B2D18FE}" presName="parentLeftMargin" presStyleLbl="node1" presStyleIdx="0" presStyleCnt="4"/>
      <dgm:spPr/>
    </dgm:pt>
    <dgm:pt modelId="{C9CC7644-53E9-4FB5-BF94-B04429CE759D}" type="pres">
      <dgm:prSet presAssocID="{125D700E-A8C6-4DF2-BBB2-61156B2D18FE}" presName="parentText" presStyleLbl="node1" presStyleIdx="1" presStyleCnt="4">
        <dgm:presLayoutVars>
          <dgm:chMax val="0"/>
          <dgm:bulletEnabled val="1"/>
        </dgm:presLayoutVars>
      </dgm:prSet>
      <dgm:spPr/>
    </dgm:pt>
    <dgm:pt modelId="{E05C88EB-FA02-4BA8-A343-258B494D7707}" type="pres">
      <dgm:prSet presAssocID="{125D700E-A8C6-4DF2-BBB2-61156B2D18FE}" presName="negativeSpace" presStyleCnt="0"/>
      <dgm:spPr/>
    </dgm:pt>
    <dgm:pt modelId="{95DA0585-6BC5-4C5B-984E-731BBEA07916}" type="pres">
      <dgm:prSet presAssocID="{125D700E-A8C6-4DF2-BBB2-61156B2D18FE}" presName="childText" presStyleLbl="conFgAcc1" presStyleIdx="1" presStyleCnt="4" custLinFactY="7876" custLinFactNeighborY="100000">
        <dgm:presLayoutVars>
          <dgm:bulletEnabled val="1"/>
        </dgm:presLayoutVars>
      </dgm:prSet>
      <dgm:spPr/>
    </dgm:pt>
    <dgm:pt modelId="{01A806F7-7A03-428A-A82E-61F1C0ECFB3F}" type="pres">
      <dgm:prSet presAssocID="{2FA797E4-74D9-4481-8233-E5A109266EA2}" presName="spaceBetweenRectangles" presStyleCnt="0"/>
      <dgm:spPr/>
    </dgm:pt>
    <dgm:pt modelId="{E18AF99C-9635-4C4B-B461-0BC7A0E0AB0F}" type="pres">
      <dgm:prSet presAssocID="{FDA780B0-E393-42CA-84E4-0E32A46AC3D0}" presName="parentLin" presStyleCnt="0"/>
      <dgm:spPr/>
    </dgm:pt>
    <dgm:pt modelId="{383FFE38-52E7-4685-AAF5-6D31A27C02A4}" type="pres">
      <dgm:prSet presAssocID="{FDA780B0-E393-42CA-84E4-0E32A46AC3D0}" presName="parentLeftMargin" presStyleLbl="node1" presStyleIdx="1" presStyleCnt="4"/>
      <dgm:spPr/>
    </dgm:pt>
    <dgm:pt modelId="{48C41C60-2EC5-49D9-8B0B-55107C6B09C6}" type="pres">
      <dgm:prSet presAssocID="{FDA780B0-E393-42CA-84E4-0E32A46AC3D0}" presName="parentText" presStyleLbl="node1" presStyleIdx="2" presStyleCnt="4">
        <dgm:presLayoutVars>
          <dgm:chMax val="0"/>
          <dgm:bulletEnabled val="1"/>
        </dgm:presLayoutVars>
      </dgm:prSet>
      <dgm:spPr/>
    </dgm:pt>
    <dgm:pt modelId="{3FBBA187-69C8-48F3-9428-A4B46E13D3CD}" type="pres">
      <dgm:prSet presAssocID="{FDA780B0-E393-42CA-84E4-0E32A46AC3D0}" presName="negativeSpace" presStyleCnt="0"/>
      <dgm:spPr/>
    </dgm:pt>
    <dgm:pt modelId="{E6B82412-5C36-47A4-885F-56016FA0ED01}" type="pres">
      <dgm:prSet presAssocID="{FDA780B0-E393-42CA-84E4-0E32A46AC3D0}" presName="childText" presStyleLbl="conFgAcc1" presStyleIdx="2" presStyleCnt="4">
        <dgm:presLayoutVars>
          <dgm:bulletEnabled val="1"/>
        </dgm:presLayoutVars>
      </dgm:prSet>
      <dgm:spPr/>
    </dgm:pt>
    <dgm:pt modelId="{251F6802-3989-43BB-978B-9073E2D14F05}" type="pres">
      <dgm:prSet presAssocID="{1BBDAD2A-D2FA-4A4E-BF03-9B78A6523304}" presName="spaceBetweenRectangles" presStyleCnt="0"/>
      <dgm:spPr/>
    </dgm:pt>
    <dgm:pt modelId="{28364CA0-3E1A-4680-9715-79EDC709CE3A}" type="pres">
      <dgm:prSet presAssocID="{6FD4C5F2-D880-4757-ACF7-F7069476CEEE}" presName="parentLin" presStyleCnt="0"/>
      <dgm:spPr/>
    </dgm:pt>
    <dgm:pt modelId="{0819947A-52B8-4C30-AE2F-C7FEABE22A44}" type="pres">
      <dgm:prSet presAssocID="{6FD4C5F2-D880-4757-ACF7-F7069476CEEE}" presName="parentLeftMargin" presStyleLbl="node1" presStyleIdx="2" presStyleCnt="4"/>
      <dgm:spPr/>
    </dgm:pt>
    <dgm:pt modelId="{49862952-7F0D-4A72-A2EA-CC5AF87B2FB7}" type="pres">
      <dgm:prSet presAssocID="{6FD4C5F2-D880-4757-ACF7-F7069476CEEE}" presName="parentText" presStyleLbl="node1" presStyleIdx="3" presStyleCnt="4">
        <dgm:presLayoutVars>
          <dgm:chMax val="0"/>
          <dgm:bulletEnabled val="1"/>
        </dgm:presLayoutVars>
      </dgm:prSet>
      <dgm:spPr/>
    </dgm:pt>
    <dgm:pt modelId="{065C99C7-9645-47B6-B54C-844609F8EE9A}" type="pres">
      <dgm:prSet presAssocID="{6FD4C5F2-D880-4757-ACF7-F7069476CEEE}" presName="negativeSpace" presStyleCnt="0"/>
      <dgm:spPr/>
    </dgm:pt>
    <dgm:pt modelId="{4D795F5C-657E-4E2A-8473-F8535B032D82}" type="pres">
      <dgm:prSet presAssocID="{6FD4C5F2-D880-4757-ACF7-F7069476CEEE}" presName="childText" presStyleLbl="conFgAcc1" presStyleIdx="3" presStyleCnt="4">
        <dgm:presLayoutVars>
          <dgm:bulletEnabled val="1"/>
        </dgm:presLayoutVars>
      </dgm:prSet>
      <dgm:spPr/>
    </dgm:pt>
  </dgm:ptLst>
  <dgm:cxnLst>
    <dgm:cxn modelId="{852CF20F-ED43-4C97-81CD-F7331E6EB668}" type="presOf" srcId="{FDA780B0-E393-42CA-84E4-0E32A46AC3D0}" destId="{383FFE38-52E7-4685-AAF5-6D31A27C02A4}" srcOrd="0" destOrd="0" presId="urn:microsoft.com/office/officeart/2005/8/layout/list1"/>
    <dgm:cxn modelId="{96AF4620-6979-4CFF-BCE0-FC9C3ACCC5F2}" srcId="{A00657AD-F99F-4F63-B9DB-F0FC65F7ADDB}" destId="{FDA780B0-E393-42CA-84E4-0E32A46AC3D0}" srcOrd="2" destOrd="0" parTransId="{04929C75-C7D0-4E49-B1B2-BDE971EC808C}" sibTransId="{1BBDAD2A-D2FA-4A4E-BF03-9B78A6523304}"/>
    <dgm:cxn modelId="{C2ED5629-49CC-484E-9360-2DF0041107EF}" type="presOf" srcId="{6FD4C5F2-D880-4757-ACF7-F7069476CEEE}" destId="{0819947A-52B8-4C30-AE2F-C7FEABE22A44}" srcOrd="0" destOrd="0" presId="urn:microsoft.com/office/officeart/2005/8/layout/list1"/>
    <dgm:cxn modelId="{5E16892B-8538-4755-81A1-61A8DEB9EF70}" type="presOf" srcId="{125D700E-A8C6-4DF2-BBB2-61156B2D18FE}" destId="{063797F0-9D09-4BFE-BFC1-1191384B755E}" srcOrd="0" destOrd="0" presId="urn:microsoft.com/office/officeart/2005/8/layout/list1"/>
    <dgm:cxn modelId="{1CF5FB34-EC42-4C02-A38B-444814173E4F}" type="presOf" srcId="{125D700E-A8C6-4DF2-BBB2-61156B2D18FE}" destId="{C9CC7644-53E9-4FB5-BF94-B04429CE759D}" srcOrd="1" destOrd="0" presId="urn:microsoft.com/office/officeart/2005/8/layout/list1"/>
    <dgm:cxn modelId="{E89E943E-8017-4896-821A-97AB1B6E5A02}" type="presOf" srcId="{72F7A612-D0CB-42B5-8563-6ECAA694BEC8}" destId="{37F1925B-D461-4EF7-8043-FBC088BB625D}" srcOrd="1" destOrd="0" presId="urn:microsoft.com/office/officeart/2005/8/layout/list1"/>
    <dgm:cxn modelId="{0977F45D-81C0-421C-B716-D906EDA98168}" type="presOf" srcId="{72F7A612-D0CB-42B5-8563-6ECAA694BEC8}" destId="{74B22530-A200-4C45-9C1B-3EF4B4AAA629}" srcOrd="0" destOrd="0" presId="urn:microsoft.com/office/officeart/2005/8/layout/list1"/>
    <dgm:cxn modelId="{DE679363-4562-46B5-98DC-3F7C86386A9D}" type="presOf" srcId="{A00657AD-F99F-4F63-B9DB-F0FC65F7ADDB}" destId="{E99D4223-18D9-4F8E-BC62-363CB9F9FCE5}" srcOrd="0" destOrd="0" presId="urn:microsoft.com/office/officeart/2005/8/layout/list1"/>
    <dgm:cxn modelId="{51F84680-8027-4A7A-A32A-9C719D4FFD7D}" srcId="{A00657AD-F99F-4F63-B9DB-F0FC65F7ADDB}" destId="{125D700E-A8C6-4DF2-BBB2-61156B2D18FE}" srcOrd="1" destOrd="0" parTransId="{9D9FFAC8-718F-48C5-8FAD-387D33699361}" sibTransId="{2FA797E4-74D9-4481-8233-E5A109266EA2}"/>
    <dgm:cxn modelId="{D7ABCD9A-66E7-47C8-97B5-39DC4492AE78}" type="presOf" srcId="{6FD4C5F2-D880-4757-ACF7-F7069476CEEE}" destId="{49862952-7F0D-4A72-A2EA-CC5AF87B2FB7}" srcOrd="1" destOrd="0" presId="urn:microsoft.com/office/officeart/2005/8/layout/list1"/>
    <dgm:cxn modelId="{DA9CA5C9-916A-4F2E-801D-5041F6ED9A3D}" srcId="{A00657AD-F99F-4F63-B9DB-F0FC65F7ADDB}" destId="{72F7A612-D0CB-42B5-8563-6ECAA694BEC8}" srcOrd="0" destOrd="0" parTransId="{09FAB920-AAF5-4AD8-BAAC-18AD2211865C}" sibTransId="{7ADD12A9-51DF-4422-940D-4E367528CB4A}"/>
    <dgm:cxn modelId="{CB1D2CD3-32B3-46C4-BBCD-5F8CFB2F1582}" srcId="{A00657AD-F99F-4F63-B9DB-F0FC65F7ADDB}" destId="{6FD4C5F2-D880-4757-ACF7-F7069476CEEE}" srcOrd="3" destOrd="0" parTransId="{0B9A81C4-7E76-4EA5-A4FB-2454DB7016F0}" sibTransId="{601ED7B1-0B54-49E3-BDB8-2DD73F2CAACB}"/>
    <dgm:cxn modelId="{3E810AFC-89F9-49AC-BAF8-31B9F43EA599}" type="presOf" srcId="{FDA780B0-E393-42CA-84E4-0E32A46AC3D0}" destId="{48C41C60-2EC5-49D9-8B0B-55107C6B09C6}" srcOrd="1" destOrd="0" presId="urn:microsoft.com/office/officeart/2005/8/layout/list1"/>
    <dgm:cxn modelId="{80FBD630-A455-4A74-A7DB-2F6618421E7A}" type="presParOf" srcId="{E99D4223-18D9-4F8E-BC62-363CB9F9FCE5}" destId="{8BBFF7E7-9566-46B2-AD1F-FAD6B212E3BD}" srcOrd="0" destOrd="0" presId="urn:microsoft.com/office/officeart/2005/8/layout/list1"/>
    <dgm:cxn modelId="{65BF3FEB-04C6-4DBD-B7F5-012879D598D8}" type="presParOf" srcId="{8BBFF7E7-9566-46B2-AD1F-FAD6B212E3BD}" destId="{74B22530-A200-4C45-9C1B-3EF4B4AAA629}" srcOrd="0" destOrd="0" presId="urn:microsoft.com/office/officeart/2005/8/layout/list1"/>
    <dgm:cxn modelId="{9DB89378-88CA-4C4E-9FA4-F62A25653060}" type="presParOf" srcId="{8BBFF7E7-9566-46B2-AD1F-FAD6B212E3BD}" destId="{37F1925B-D461-4EF7-8043-FBC088BB625D}" srcOrd="1" destOrd="0" presId="urn:microsoft.com/office/officeart/2005/8/layout/list1"/>
    <dgm:cxn modelId="{ECBF7601-0E62-43EB-B942-BA6C3937210B}" type="presParOf" srcId="{E99D4223-18D9-4F8E-BC62-363CB9F9FCE5}" destId="{CBFF55BC-1381-4FD4-B638-EA4D6D3E2744}" srcOrd="1" destOrd="0" presId="urn:microsoft.com/office/officeart/2005/8/layout/list1"/>
    <dgm:cxn modelId="{B5EAA01A-9528-44F3-A257-99CF11A15CFC}" type="presParOf" srcId="{E99D4223-18D9-4F8E-BC62-363CB9F9FCE5}" destId="{F952A2B6-477C-4398-B4F2-507144CFE0C6}" srcOrd="2" destOrd="0" presId="urn:microsoft.com/office/officeart/2005/8/layout/list1"/>
    <dgm:cxn modelId="{10833A0E-CB55-413B-8C3D-9533D2190C0C}" type="presParOf" srcId="{E99D4223-18D9-4F8E-BC62-363CB9F9FCE5}" destId="{14C35C7F-8769-4A2D-88A9-87699CC7E449}" srcOrd="3" destOrd="0" presId="urn:microsoft.com/office/officeart/2005/8/layout/list1"/>
    <dgm:cxn modelId="{23801585-767E-4C03-987A-62B60941D54E}" type="presParOf" srcId="{E99D4223-18D9-4F8E-BC62-363CB9F9FCE5}" destId="{FE1855CB-D80C-48B4-B14B-E3CA311F3953}" srcOrd="4" destOrd="0" presId="urn:microsoft.com/office/officeart/2005/8/layout/list1"/>
    <dgm:cxn modelId="{DF304360-52A7-49E0-9FBC-E10EBE6E51D3}" type="presParOf" srcId="{FE1855CB-D80C-48B4-B14B-E3CA311F3953}" destId="{063797F0-9D09-4BFE-BFC1-1191384B755E}" srcOrd="0" destOrd="0" presId="urn:microsoft.com/office/officeart/2005/8/layout/list1"/>
    <dgm:cxn modelId="{AF495A2B-1D5A-469E-9BED-5ACE48964E90}" type="presParOf" srcId="{FE1855CB-D80C-48B4-B14B-E3CA311F3953}" destId="{C9CC7644-53E9-4FB5-BF94-B04429CE759D}" srcOrd="1" destOrd="0" presId="urn:microsoft.com/office/officeart/2005/8/layout/list1"/>
    <dgm:cxn modelId="{AC9BD846-73F6-48E8-9CAB-1F69F7CFC93C}" type="presParOf" srcId="{E99D4223-18D9-4F8E-BC62-363CB9F9FCE5}" destId="{E05C88EB-FA02-4BA8-A343-258B494D7707}" srcOrd="5" destOrd="0" presId="urn:microsoft.com/office/officeart/2005/8/layout/list1"/>
    <dgm:cxn modelId="{3E281A18-78CA-4471-8FDF-ECBA6F15A886}" type="presParOf" srcId="{E99D4223-18D9-4F8E-BC62-363CB9F9FCE5}" destId="{95DA0585-6BC5-4C5B-984E-731BBEA07916}" srcOrd="6" destOrd="0" presId="urn:microsoft.com/office/officeart/2005/8/layout/list1"/>
    <dgm:cxn modelId="{97E65350-994C-421D-BFEA-BCCF0EEE8074}" type="presParOf" srcId="{E99D4223-18D9-4F8E-BC62-363CB9F9FCE5}" destId="{01A806F7-7A03-428A-A82E-61F1C0ECFB3F}" srcOrd="7" destOrd="0" presId="urn:microsoft.com/office/officeart/2005/8/layout/list1"/>
    <dgm:cxn modelId="{A200506D-406E-4298-9F3A-E2292573F43A}" type="presParOf" srcId="{E99D4223-18D9-4F8E-BC62-363CB9F9FCE5}" destId="{E18AF99C-9635-4C4B-B461-0BC7A0E0AB0F}" srcOrd="8" destOrd="0" presId="urn:microsoft.com/office/officeart/2005/8/layout/list1"/>
    <dgm:cxn modelId="{BDD43821-9A01-49B2-8C08-28DEA37A2B43}" type="presParOf" srcId="{E18AF99C-9635-4C4B-B461-0BC7A0E0AB0F}" destId="{383FFE38-52E7-4685-AAF5-6D31A27C02A4}" srcOrd="0" destOrd="0" presId="urn:microsoft.com/office/officeart/2005/8/layout/list1"/>
    <dgm:cxn modelId="{69387AFD-1CF5-476B-B748-59189EA8F939}" type="presParOf" srcId="{E18AF99C-9635-4C4B-B461-0BC7A0E0AB0F}" destId="{48C41C60-2EC5-49D9-8B0B-55107C6B09C6}" srcOrd="1" destOrd="0" presId="urn:microsoft.com/office/officeart/2005/8/layout/list1"/>
    <dgm:cxn modelId="{A9C11575-39B6-4F30-8E1B-ED2821AD77A2}" type="presParOf" srcId="{E99D4223-18D9-4F8E-BC62-363CB9F9FCE5}" destId="{3FBBA187-69C8-48F3-9428-A4B46E13D3CD}" srcOrd="9" destOrd="0" presId="urn:microsoft.com/office/officeart/2005/8/layout/list1"/>
    <dgm:cxn modelId="{71B16854-10AB-4C98-8B57-16300C260D09}" type="presParOf" srcId="{E99D4223-18D9-4F8E-BC62-363CB9F9FCE5}" destId="{E6B82412-5C36-47A4-885F-56016FA0ED01}" srcOrd="10" destOrd="0" presId="urn:microsoft.com/office/officeart/2005/8/layout/list1"/>
    <dgm:cxn modelId="{C6E5316F-0CFF-4DD0-B85A-0DE1069771E5}" type="presParOf" srcId="{E99D4223-18D9-4F8E-BC62-363CB9F9FCE5}" destId="{251F6802-3989-43BB-978B-9073E2D14F05}" srcOrd="11" destOrd="0" presId="urn:microsoft.com/office/officeart/2005/8/layout/list1"/>
    <dgm:cxn modelId="{20FE249B-42A0-4F3C-9452-BE63E863AC32}" type="presParOf" srcId="{E99D4223-18D9-4F8E-BC62-363CB9F9FCE5}" destId="{28364CA0-3E1A-4680-9715-79EDC709CE3A}" srcOrd="12" destOrd="0" presId="urn:microsoft.com/office/officeart/2005/8/layout/list1"/>
    <dgm:cxn modelId="{31E3001E-7560-4153-BC38-C333E8C49ECB}" type="presParOf" srcId="{28364CA0-3E1A-4680-9715-79EDC709CE3A}" destId="{0819947A-52B8-4C30-AE2F-C7FEABE22A44}" srcOrd="0" destOrd="0" presId="urn:microsoft.com/office/officeart/2005/8/layout/list1"/>
    <dgm:cxn modelId="{BBB9101A-4862-4F73-B7C0-C327CE071392}" type="presParOf" srcId="{28364CA0-3E1A-4680-9715-79EDC709CE3A}" destId="{49862952-7F0D-4A72-A2EA-CC5AF87B2FB7}" srcOrd="1" destOrd="0" presId="urn:microsoft.com/office/officeart/2005/8/layout/list1"/>
    <dgm:cxn modelId="{85EBCC71-B5DC-4524-8CA9-BD9144FAA7FF}" type="presParOf" srcId="{E99D4223-18D9-4F8E-BC62-363CB9F9FCE5}" destId="{065C99C7-9645-47B6-B54C-844609F8EE9A}" srcOrd="13" destOrd="0" presId="urn:microsoft.com/office/officeart/2005/8/layout/list1"/>
    <dgm:cxn modelId="{40A0E6E1-B8E1-49C0-A453-DDD10766F92E}" type="presParOf" srcId="{E99D4223-18D9-4F8E-BC62-363CB9F9FCE5}" destId="{4D795F5C-657E-4E2A-8473-F8535B032D8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303592-7C26-4A9B-B922-21DC8F7A38AB}" type="doc">
      <dgm:prSet loTypeId="urn:microsoft.com/office/officeart/2005/8/layout/matrix1" loCatId="matrix" qsTypeId="urn:microsoft.com/office/officeart/2005/8/quickstyle/3d3" qsCatId="3D" csTypeId="urn:microsoft.com/office/officeart/2005/8/colors/colorful5" csCatId="colorful" phldr="1"/>
      <dgm:spPr/>
      <dgm:t>
        <a:bodyPr/>
        <a:lstStyle/>
        <a:p>
          <a:endParaRPr lang="zh-TW" altLang="en-US"/>
        </a:p>
      </dgm:t>
    </dgm:pt>
    <dgm:pt modelId="{BC9E8E1E-8F46-4C3F-AF47-7B2C9DA9C040}">
      <dgm:prSet phldrT="[文字]" custT="1"/>
      <dgm:spPr>
        <a:solidFill>
          <a:srgbClr val="FFFF99"/>
        </a:solidFill>
        <a:ln w="38100" cmpd="thickThin">
          <a:solidFill>
            <a:srgbClr val="7030A0"/>
          </a:solidFill>
        </a:ln>
      </dgm:spPr>
      <dgm:t>
        <a:bodyPr/>
        <a:lstStyle/>
        <a:p>
          <a:pPr algn="ctr"/>
          <a:r>
            <a:rPr lang="zh-TW" altLang="en-US" sz="3200" dirty="0">
              <a:solidFill>
                <a:schemeClr val="tx1"/>
              </a:solidFill>
              <a:latin typeface="標楷體" panose="03000509000000000000" pitchFamily="65" charset="-120"/>
              <a:ea typeface="標楷體" panose="03000509000000000000" pitchFamily="65" charset="-120"/>
            </a:rPr>
            <a:t>學務處</a:t>
          </a:r>
          <a:endParaRPr lang="en-US" altLang="zh-TW" sz="3200" dirty="0">
            <a:solidFill>
              <a:schemeClr val="tx1"/>
            </a:solidFill>
            <a:latin typeface="標楷體" panose="03000509000000000000" pitchFamily="65" charset="-120"/>
            <a:ea typeface="標楷體" panose="03000509000000000000" pitchFamily="65" charset="-120"/>
          </a:endParaRPr>
        </a:p>
        <a:p>
          <a:pPr algn="ctr"/>
          <a:r>
            <a:rPr lang="zh-TW" altLang="en-US" sz="3200" dirty="0">
              <a:solidFill>
                <a:schemeClr val="tx1"/>
              </a:solidFill>
              <a:latin typeface="標楷體" panose="03000509000000000000" pitchFamily="65" charset="-120"/>
              <a:ea typeface="標楷體" panose="03000509000000000000" pitchFamily="65" charset="-120"/>
            </a:rPr>
            <a:t>業務介紹</a:t>
          </a:r>
        </a:p>
      </dgm:t>
    </dgm:pt>
    <dgm:pt modelId="{52E40CB4-D5CC-4FC9-B73C-BA24165BB74B}" type="parTrans" cxnId="{91C586C7-A4B2-40D5-9910-CED1EE7178AB}">
      <dgm:prSet/>
      <dgm:spPr/>
      <dgm:t>
        <a:bodyPr/>
        <a:lstStyle/>
        <a:p>
          <a:endParaRPr lang="zh-TW" altLang="en-US"/>
        </a:p>
      </dgm:t>
    </dgm:pt>
    <dgm:pt modelId="{E61D3924-99C0-4130-95D9-3FB601E8F424}" type="sibTrans" cxnId="{91C586C7-A4B2-40D5-9910-CED1EE7178AB}">
      <dgm:prSet/>
      <dgm:spPr/>
      <dgm:t>
        <a:bodyPr/>
        <a:lstStyle/>
        <a:p>
          <a:endParaRPr lang="zh-TW" altLang="en-US"/>
        </a:p>
      </dgm:t>
    </dgm:pt>
    <dgm:pt modelId="{69C97792-E7A2-439D-8661-B8FE60D91D0F}">
      <dgm:prSet phldrT="[文字]" custT="1"/>
      <dgm:spPr>
        <a:solidFill>
          <a:srgbClr val="CCECFF"/>
        </a:solidFill>
        <a:ln>
          <a:solidFill>
            <a:schemeClr val="tx2"/>
          </a:solidFill>
        </a:ln>
      </dgm:spPr>
      <dgm:t>
        <a:bodyPr/>
        <a:lstStyle/>
        <a:p>
          <a:pPr algn="ctr"/>
          <a:endParaRPr lang="en-US" altLang="zh-TW" sz="2400" b="1" dirty="0">
            <a:ln>
              <a:noFill/>
            </a:ln>
            <a:solidFill>
              <a:srgbClr val="FF0000"/>
            </a:solidFill>
            <a:latin typeface="標楷體" panose="03000509000000000000" pitchFamily="65" charset="-120"/>
            <a:ea typeface="標楷體" panose="03000509000000000000" pitchFamily="65" charset="-120"/>
          </a:endParaRPr>
        </a:p>
        <a:p>
          <a:pPr algn="ctr"/>
          <a:endParaRPr lang="en-US" altLang="zh-TW" sz="2400" b="1" dirty="0">
            <a:ln>
              <a:noFill/>
            </a:ln>
            <a:solidFill>
              <a:srgbClr val="FF0000"/>
            </a:solidFill>
            <a:latin typeface="標楷體" panose="03000509000000000000" pitchFamily="65" charset="-120"/>
            <a:ea typeface="標楷體" panose="03000509000000000000" pitchFamily="65" charset="-120"/>
          </a:endParaRPr>
        </a:p>
        <a:p>
          <a:pPr algn="ctr"/>
          <a:endParaRPr lang="en-US" altLang="zh-TW" sz="2400" b="1" dirty="0">
            <a:ln>
              <a:noFill/>
            </a:ln>
            <a:solidFill>
              <a:srgbClr val="FF0000"/>
            </a:solidFill>
            <a:latin typeface="標楷體" panose="03000509000000000000" pitchFamily="65" charset="-120"/>
            <a:ea typeface="標楷體" panose="03000509000000000000" pitchFamily="65" charset="-120"/>
          </a:endParaRPr>
        </a:p>
        <a:p>
          <a:pPr algn="ctr"/>
          <a:r>
            <a:rPr lang="zh-TW" altLang="en-US" sz="2400" b="1" dirty="0">
              <a:ln>
                <a:noFill/>
              </a:ln>
              <a:solidFill>
                <a:srgbClr val="FF0000"/>
              </a:solidFill>
              <a:latin typeface="標楷體" panose="03000509000000000000" pitchFamily="65" charset="-120"/>
              <a:ea typeface="標楷體" panose="03000509000000000000" pitchFamily="65" charset="-120"/>
            </a:rPr>
            <a:t>生教組：分機</a:t>
          </a:r>
          <a:r>
            <a:rPr lang="en-US" altLang="zh-TW" sz="2400" b="1" dirty="0">
              <a:ln>
                <a:noFill/>
              </a:ln>
              <a:solidFill>
                <a:srgbClr val="FF0000"/>
              </a:solidFill>
              <a:latin typeface="標楷體" panose="03000509000000000000" pitchFamily="65" charset="-120"/>
              <a:ea typeface="標楷體" panose="03000509000000000000" pitchFamily="65" charset="-120"/>
            </a:rPr>
            <a:t>311</a:t>
          </a:r>
        </a:p>
        <a:p>
          <a:pPr algn="ctr"/>
          <a:r>
            <a:rPr lang="zh-TW" altLang="en-US" sz="2400" b="1" dirty="0">
              <a:ln>
                <a:noFill/>
              </a:ln>
              <a:solidFill>
                <a:schemeClr val="tx2"/>
              </a:solidFill>
              <a:latin typeface="標楷體" panose="03000509000000000000" pitchFamily="65" charset="-120"/>
              <a:ea typeface="標楷體" panose="03000509000000000000" pitchFamily="65" charset="-120"/>
            </a:rPr>
            <a:t>學生生活教育</a:t>
          </a:r>
          <a:endParaRPr lang="en-US" altLang="zh-TW" sz="2400" b="1" dirty="0">
            <a:ln>
              <a:noFill/>
            </a:ln>
            <a:solidFill>
              <a:schemeClr val="tx2"/>
            </a:solidFill>
            <a:latin typeface="標楷體" panose="03000509000000000000" pitchFamily="65" charset="-120"/>
            <a:ea typeface="標楷體" panose="03000509000000000000" pitchFamily="65" charset="-120"/>
          </a:endParaRPr>
        </a:p>
        <a:p>
          <a:pPr algn="ctr"/>
          <a:r>
            <a:rPr lang="zh-TW" altLang="en-US" sz="2400" b="1" dirty="0">
              <a:ln>
                <a:noFill/>
              </a:ln>
              <a:solidFill>
                <a:schemeClr val="tx2"/>
              </a:solidFill>
              <a:latin typeface="標楷體" panose="03000509000000000000" pitchFamily="65" charset="-120"/>
              <a:ea typeface="標楷體" panose="03000509000000000000" pitchFamily="65" charset="-120"/>
            </a:rPr>
            <a:t>友善校園、零霸凌執行</a:t>
          </a:r>
          <a:endParaRPr lang="en-US" altLang="zh-TW" sz="2400" b="1" dirty="0">
            <a:ln>
              <a:noFill/>
            </a:ln>
            <a:solidFill>
              <a:schemeClr val="tx2"/>
            </a:solidFill>
            <a:latin typeface="標楷體" panose="03000509000000000000" pitchFamily="65" charset="-120"/>
            <a:ea typeface="標楷體" panose="03000509000000000000" pitchFamily="65" charset="-120"/>
          </a:endParaRPr>
        </a:p>
        <a:p>
          <a:pPr algn="ctr"/>
          <a:r>
            <a:rPr lang="zh-TW" altLang="en-US" sz="2400" b="1" dirty="0">
              <a:ln>
                <a:noFill/>
              </a:ln>
              <a:solidFill>
                <a:schemeClr val="tx2"/>
              </a:solidFill>
              <a:latin typeface="標楷體" panose="03000509000000000000" pitchFamily="65" charset="-120"/>
              <a:ea typeface="標楷體" panose="03000509000000000000" pitchFamily="65" charset="-120"/>
            </a:rPr>
            <a:t>學生偶發事件</a:t>
          </a:r>
          <a:endParaRPr lang="en-US" altLang="zh-TW" sz="2400" b="1" dirty="0">
            <a:ln>
              <a:noFill/>
            </a:ln>
            <a:solidFill>
              <a:schemeClr val="tx2"/>
            </a:solidFill>
            <a:latin typeface="標楷體" panose="03000509000000000000" pitchFamily="65" charset="-120"/>
            <a:ea typeface="標楷體" panose="03000509000000000000" pitchFamily="65" charset="-120"/>
          </a:endParaRPr>
        </a:p>
        <a:p>
          <a:pPr algn="ctr"/>
          <a:r>
            <a:rPr lang="zh-TW" altLang="en-US" sz="2400" b="1" dirty="0">
              <a:ln>
                <a:noFill/>
              </a:ln>
              <a:solidFill>
                <a:schemeClr val="tx2"/>
              </a:solidFill>
              <a:latin typeface="標楷體" panose="03000509000000000000" pitchFamily="65" charset="-120"/>
              <a:ea typeface="標楷體" panose="03000509000000000000" pitchFamily="65" charset="-120"/>
            </a:rPr>
            <a:t>校園安全通報</a:t>
          </a:r>
          <a:endParaRPr lang="en-US" altLang="zh-TW" sz="2400" b="1" dirty="0">
            <a:ln>
              <a:noFill/>
            </a:ln>
            <a:solidFill>
              <a:schemeClr val="tx2"/>
            </a:solidFill>
            <a:latin typeface="標楷體" panose="03000509000000000000" pitchFamily="65" charset="-120"/>
            <a:ea typeface="標楷體" panose="03000509000000000000" pitchFamily="65" charset="-120"/>
          </a:endParaRPr>
        </a:p>
        <a:p>
          <a:pPr algn="ctr"/>
          <a:endParaRPr lang="zh-TW" altLang="en-US" sz="2400" b="1" dirty="0">
            <a:ln>
              <a:noFill/>
            </a:ln>
            <a:solidFill>
              <a:schemeClr val="tx2"/>
            </a:solidFill>
            <a:latin typeface="標楷體" panose="03000509000000000000" pitchFamily="65" charset="-120"/>
            <a:ea typeface="標楷體" panose="03000509000000000000" pitchFamily="65" charset="-120"/>
          </a:endParaRPr>
        </a:p>
      </dgm:t>
    </dgm:pt>
    <dgm:pt modelId="{723ADE24-BABF-4480-BCD1-5A576B195B40}" type="parTrans" cxnId="{64BCFEC8-89F9-41F4-88C5-B245603A4008}">
      <dgm:prSet/>
      <dgm:spPr/>
      <dgm:t>
        <a:bodyPr/>
        <a:lstStyle/>
        <a:p>
          <a:endParaRPr lang="zh-TW" altLang="en-US"/>
        </a:p>
      </dgm:t>
    </dgm:pt>
    <dgm:pt modelId="{3EA3791B-8436-45E2-816A-B1366A7C7224}" type="sibTrans" cxnId="{64BCFEC8-89F9-41F4-88C5-B245603A4008}">
      <dgm:prSet/>
      <dgm:spPr/>
      <dgm:t>
        <a:bodyPr/>
        <a:lstStyle/>
        <a:p>
          <a:endParaRPr lang="zh-TW" altLang="en-US"/>
        </a:p>
      </dgm:t>
    </dgm:pt>
    <dgm:pt modelId="{D1C5EBE5-DA27-46FE-A644-27678524FD75}">
      <dgm:prSet phldrT="[文字]" custT="1"/>
      <dgm:spPr>
        <a:solidFill>
          <a:srgbClr val="CCFF99"/>
        </a:solidFill>
        <a:ln>
          <a:solidFill>
            <a:schemeClr val="tx2"/>
          </a:solidFill>
        </a:ln>
      </dgm:spPr>
      <dgm:t>
        <a:bodyPr/>
        <a:lstStyle/>
        <a:p>
          <a:pPr algn="ctr"/>
          <a:endParaRPr lang="en-US" altLang="zh-TW" sz="2400" b="1" dirty="0">
            <a:solidFill>
              <a:srgbClr val="FF0000"/>
            </a:solidFill>
            <a:latin typeface="標楷體" panose="03000509000000000000" pitchFamily="65" charset="-120"/>
            <a:ea typeface="標楷體" panose="03000509000000000000" pitchFamily="65" charset="-120"/>
          </a:endParaRPr>
        </a:p>
        <a:p>
          <a:pPr algn="ctr"/>
          <a:endParaRPr lang="en-US" altLang="zh-TW" sz="2400" b="1" dirty="0">
            <a:solidFill>
              <a:srgbClr val="FF0000"/>
            </a:solidFill>
            <a:latin typeface="標楷體" panose="03000509000000000000" pitchFamily="65" charset="-120"/>
            <a:ea typeface="標楷體" panose="03000509000000000000" pitchFamily="65" charset="-120"/>
          </a:endParaRPr>
        </a:p>
        <a:p>
          <a:pPr algn="ctr"/>
          <a:r>
            <a:rPr lang="zh-TW" altLang="en-US" sz="2400" b="1" dirty="0">
              <a:solidFill>
                <a:srgbClr val="FF0000"/>
              </a:solidFill>
              <a:latin typeface="標楷體" panose="03000509000000000000" pitchFamily="65" charset="-120"/>
              <a:ea typeface="標楷體" panose="03000509000000000000" pitchFamily="65" charset="-120"/>
            </a:rPr>
            <a:t>訓育組：分機</a:t>
          </a:r>
          <a:r>
            <a:rPr lang="en-US" altLang="zh-TW" sz="2400" b="1" dirty="0">
              <a:solidFill>
                <a:srgbClr val="FF0000"/>
              </a:solidFill>
              <a:latin typeface="標楷體" panose="03000509000000000000" pitchFamily="65" charset="-120"/>
              <a:ea typeface="標楷體" panose="03000509000000000000" pitchFamily="65" charset="-120"/>
            </a:rPr>
            <a:t>312</a:t>
          </a:r>
        </a:p>
        <a:p>
          <a:pPr algn="ctr"/>
          <a:r>
            <a:rPr lang="zh-TW" altLang="en-US" sz="2400" b="1" dirty="0">
              <a:solidFill>
                <a:schemeClr val="tx2"/>
              </a:solidFill>
              <a:latin typeface="標楷體" panose="03000509000000000000" pitchFamily="65" charset="-120"/>
              <a:ea typeface="標楷體" panose="03000509000000000000" pitchFamily="65" charset="-120"/>
            </a:rPr>
            <a:t>社團活動規畫</a:t>
          </a:r>
          <a:endParaRPr lang="en-US" altLang="zh-TW" sz="2400" b="1" dirty="0">
            <a:solidFill>
              <a:schemeClr val="tx2"/>
            </a:solidFill>
            <a:latin typeface="標楷體" panose="03000509000000000000" pitchFamily="65" charset="-120"/>
            <a:ea typeface="標楷體" panose="03000509000000000000" pitchFamily="65" charset="-120"/>
          </a:endParaRPr>
        </a:p>
        <a:p>
          <a:pPr algn="ctr"/>
          <a:r>
            <a:rPr lang="zh-TW" altLang="en-US" sz="2400" b="1" dirty="0">
              <a:solidFill>
                <a:schemeClr val="tx2"/>
              </a:solidFill>
              <a:latin typeface="標楷體" panose="03000509000000000000" pitchFamily="65" charset="-120"/>
              <a:ea typeface="標楷體" panose="03000509000000000000" pitchFamily="65" charset="-120"/>
            </a:rPr>
            <a:t>各類慶祝活動規畫</a:t>
          </a:r>
          <a:endParaRPr lang="en-US" altLang="zh-TW" sz="2400" b="1" dirty="0">
            <a:solidFill>
              <a:schemeClr val="tx2"/>
            </a:solidFill>
            <a:latin typeface="標楷體" panose="03000509000000000000" pitchFamily="65" charset="-120"/>
            <a:ea typeface="標楷體" panose="03000509000000000000" pitchFamily="65" charset="-120"/>
          </a:endParaRPr>
        </a:p>
        <a:p>
          <a:pPr algn="ctr"/>
          <a:r>
            <a:rPr lang="zh-TW" altLang="en-US" sz="2400" b="1" dirty="0">
              <a:solidFill>
                <a:schemeClr val="tx2"/>
              </a:solidFill>
              <a:latin typeface="標楷體" panose="03000509000000000000" pitchFamily="65" charset="-120"/>
              <a:ea typeface="標楷體" panose="03000509000000000000" pitchFamily="65" charset="-120"/>
            </a:rPr>
            <a:t>學生才藝競賽規畫</a:t>
          </a:r>
          <a:endParaRPr lang="en-US" altLang="zh-TW" sz="2400" b="1" dirty="0">
            <a:solidFill>
              <a:schemeClr val="tx2"/>
            </a:solidFill>
            <a:latin typeface="標楷體" panose="03000509000000000000" pitchFamily="65" charset="-120"/>
            <a:ea typeface="標楷體" panose="03000509000000000000" pitchFamily="65" charset="-120"/>
          </a:endParaRPr>
        </a:p>
        <a:p>
          <a:pPr algn="ctr"/>
          <a:r>
            <a:rPr lang="zh-TW" altLang="en-US" sz="2400" b="1" dirty="0">
              <a:solidFill>
                <a:schemeClr val="tx2"/>
              </a:solidFill>
              <a:latin typeface="標楷體" panose="03000509000000000000" pitchFamily="65" charset="-120"/>
              <a:ea typeface="標楷體" panose="03000509000000000000" pitchFamily="65" charset="-120"/>
            </a:rPr>
            <a:t>學生自治活動</a:t>
          </a:r>
          <a:endParaRPr lang="en-US" altLang="zh-TW" sz="2400" b="1" dirty="0">
            <a:solidFill>
              <a:schemeClr val="tx2"/>
            </a:solidFill>
            <a:latin typeface="標楷體" panose="03000509000000000000" pitchFamily="65" charset="-120"/>
            <a:ea typeface="標楷體" panose="03000509000000000000" pitchFamily="65" charset="-120"/>
          </a:endParaRPr>
        </a:p>
      </dgm:t>
    </dgm:pt>
    <dgm:pt modelId="{C9A7141A-3259-45E8-8708-6680B77FC5D4}" type="parTrans" cxnId="{EA5B9402-04D9-46F8-8B2D-4C378BBA476E}">
      <dgm:prSet/>
      <dgm:spPr/>
      <dgm:t>
        <a:bodyPr/>
        <a:lstStyle/>
        <a:p>
          <a:endParaRPr lang="zh-TW" altLang="en-US"/>
        </a:p>
      </dgm:t>
    </dgm:pt>
    <dgm:pt modelId="{DAE6EE85-B173-4D1F-A972-F0547096131D}" type="sibTrans" cxnId="{EA5B9402-04D9-46F8-8B2D-4C378BBA476E}">
      <dgm:prSet/>
      <dgm:spPr/>
      <dgm:t>
        <a:bodyPr/>
        <a:lstStyle/>
        <a:p>
          <a:endParaRPr lang="zh-TW" altLang="en-US"/>
        </a:p>
      </dgm:t>
    </dgm:pt>
    <dgm:pt modelId="{AFC6DF77-D316-460E-824C-2CB18C4CB1F2}">
      <dgm:prSet phldrT="[文字]" custT="1"/>
      <dgm:spPr>
        <a:ln>
          <a:solidFill>
            <a:schemeClr val="tx2"/>
          </a:solidFill>
        </a:ln>
      </dgm:spPr>
      <dgm:t>
        <a:bodyPr/>
        <a:lstStyle/>
        <a:p>
          <a:endParaRPr lang="zh-TW" altLang="en-US"/>
        </a:p>
      </dgm:t>
    </dgm:pt>
    <dgm:pt modelId="{08CC95BE-5AD0-48D9-99F4-F2D455A533B7}" type="parTrans" cxnId="{213BEC3A-575B-4DCB-965C-A91B2A420143}">
      <dgm:prSet/>
      <dgm:spPr/>
      <dgm:t>
        <a:bodyPr/>
        <a:lstStyle/>
        <a:p>
          <a:endParaRPr lang="zh-TW" altLang="en-US"/>
        </a:p>
      </dgm:t>
    </dgm:pt>
    <dgm:pt modelId="{322527EB-C90D-466B-B8EB-38B5A8E8CD90}" type="sibTrans" cxnId="{213BEC3A-575B-4DCB-965C-A91B2A420143}">
      <dgm:prSet/>
      <dgm:spPr/>
      <dgm:t>
        <a:bodyPr/>
        <a:lstStyle/>
        <a:p>
          <a:endParaRPr lang="zh-TW" altLang="en-US"/>
        </a:p>
      </dgm:t>
    </dgm:pt>
    <dgm:pt modelId="{5AF9AAE3-F0E3-4B71-984F-C1090F788431}">
      <dgm:prSet phldrT="[文字]" custT="1"/>
      <dgm:spPr>
        <a:ln>
          <a:solidFill>
            <a:schemeClr val="tx2"/>
          </a:solidFill>
        </a:ln>
      </dgm:spPr>
      <dgm:t>
        <a:bodyPr/>
        <a:lstStyle/>
        <a:p>
          <a:endParaRPr lang="zh-TW" altLang="en-US"/>
        </a:p>
      </dgm:t>
    </dgm:pt>
    <dgm:pt modelId="{C8D8536A-3B47-4B01-9C43-804B5F7D4764}" type="parTrans" cxnId="{439EBCBB-8C48-4979-944C-71541547F002}">
      <dgm:prSet/>
      <dgm:spPr/>
      <dgm:t>
        <a:bodyPr/>
        <a:lstStyle/>
        <a:p>
          <a:endParaRPr lang="zh-TW" altLang="en-US"/>
        </a:p>
      </dgm:t>
    </dgm:pt>
    <dgm:pt modelId="{8B363F47-980C-4C71-A406-627F2F433D60}" type="sibTrans" cxnId="{439EBCBB-8C48-4979-944C-71541547F002}">
      <dgm:prSet/>
      <dgm:spPr/>
      <dgm:t>
        <a:bodyPr/>
        <a:lstStyle/>
        <a:p>
          <a:endParaRPr lang="zh-TW" altLang="en-US"/>
        </a:p>
      </dgm:t>
    </dgm:pt>
    <dgm:pt modelId="{9CF98C87-6740-46C2-A8CE-E6E2EE74A61F}">
      <dgm:prSet phldrT="[文字]" custT="1"/>
      <dgm:spPr>
        <a:solidFill>
          <a:srgbClr val="FFCCFF"/>
        </a:solidFill>
        <a:ln>
          <a:solidFill>
            <a:schemeClr val="tx2"/>
          </a:solidFill>
        </a:ln>
      </dgm:spPr>
      <dgm:t>
        <a:bodyPr/>
        <a:lstStyle/>
        <a:p>
          <a:pPr algn="ctr"/>
          <a:r>
            <a:rPr lang="zh-TW" altLang="en-US" sz="2400" b="1" dirty="0">
              <a:solidFill>
                <a:srgbClr val="FF0000"/>
              </a:solidFill>
              <a:latin typeface="標楷體" panose="03000509000000000000" pitchFamily="65" charset="-120"/>
              <a:ea typeface="標楷體" panose="03000509000000000000" pitchFamily="65" charset="-120"/>
            </a:rPr>
            <a:t>衛生組：分機</a:t>
          </a:r>
          <a:r>
            <a:rPr lang="en-US" altLang="zh-TW" sz="2400" b="1" dirty="0">
              <a:solidFill>
                <a:srgbClr val="FF0000"/>
              </a:solidFill>
              <a:latin typeface="標楷體" panose="03000509000000000000" pitchFamily="65" charset="-120"/>
              <a:ea typeface="標楷體" panose="03000509000000000000" pitchFamily="65" charset="-120"/>
            </a:rPr>
            <a:t>313</a:t>
          </a:r>
        </a:p>
        <a:p>
          <a:pPr algn="ctr"/>
          <a:r>
            <a:rPr lang="zh-TW" altLang="en-US" sz="2400" b="1" dirty="0">
              <a:solidFill>
                <a:schemeClr val="tx2"/>
              </a:solidFill>
              <a:latin typeface="標楷體" panose="03000509000000000000" pitchFamily="65" charset="-120"/>
              <a:ea typeface="標楷體" panose="03000509000000000000" pitchFamily="65" charset="-120"/>
            </a:rPr>
            <a:t>校園整潔活動規劃</a:t>
          </a:r>
          <a:endParaRPr lang="en-US" altLang="zh-TW" sz="2400" b="1" dirty="0">
            <a:solidFill>
              <a:schemeClr val="tx2"/>
            </a:solidFill>
            <a:latin typeface="標楷體" panose="03000509000000000000" pitchFamily="65" charset="-120"/>
            <a:ea typeface="標楷體" panose="03000509000000000000" pitchFamily="65" charset="-120"/>
          </a:endParaRPr>
        </a:p>
        <a:p>
          <a:pPr algn="ctr"/>
          <a:r>
            <a:rPr lang="zh-TW" altLang="en-US" sz="2400" b="1" dirty="0">
              <a:solidFill>
                <a:schemeClr val="tx2"/>
              </a:solidFill>
              <a:latin typeface="標楷體" panose="03000509000000000000" pitchFamily="65" charset="-120"/>
              <a:ea typeface="標楷體" panose="03000509000000000000" pitchFamily="65" charset="-120"/>
            </a:rPr>
            <a:t>環境教育、食農教育</a:t>
          </a:r>
          <a:endParaRPr lang="en-US" altLang="zh-TW" sz="2400" b="1" dirty="0">
            <a:solidFill>
              <a:schemeClr val="tx2"/>
            </a:solidFill>
            <a:latin typeface="標楷體" panose="03000509000000000000" pitchFamily="65" charset="-120"/>
            <a:ea typeface="標楷體" panose="03000509000000000000" pitchFamily="65" charset="-120"/>
          </a:endParaRPr>
        </a:p>
        <a:p>
          <a:pPr algn="ctr"/>
          <a:r>
            <a:rPr lang="zh-TW" altLang="en-US" sz="2400" b="1" dirty="0">
              <a:solidFill>
                <a:schemeClr val="tx2"/>
              </a:solidFill>
              <a:latin typeface="標楷體" panose="03000509000000000000" pitchFamily="65" charset="-120"/>
              <a:ea typeface="標楷體" panose="03000509000000000000" pitchFamily="65" charset="-120"/>
            </a:rPr>
            <a:t>健康促進、疫病防治</a:t>
          </a:r>
          <a:endParaRPr lang="en-US" altLang="zh-TW" sz="2400" b="1" dirty="0">
            <a:solidFill>
              <a:schemeClr val="tx2"/>
            </a:solidFill>
            <a:latin typeface="標楷體" panose="03000509000000000000" pitchFamily="65" charset="-120"/>
            <a:ea typeface="標楷體" panose="03000509000000000000" pitchFamily="65" charset="-120"/>
          </a:endParaRPr>
        </a:p>
        <a:p>
          <a:pPr algn="ctr"/>
          <a:endParaRPr lang="en-US" altLang="zh-TW" sz="2400" b="1" dirty="0">
            <a:solidFill>
              <a:schemeClr val="tx2"/>
            </a:solidFill>
            <a:latin typeface="標楷體" panose="03000509000000000000" pitchFamily="65" charset="-120"/>
            <a:ea typeface="標楷體" panose="03000509000000000000" pitchFamily="65" charset="-120"/>
          </a:endParaRPr>
        </a:p>
      </dgm:t>
    </dgm:pt>
    <dgm:pt modelId="{2591612B-B2E1-4B65-BEA8-05FB5460824C}" type="parTrans" cxnId="{DD6993CE-E737-478A-ADA2-2A4573A03883}">
      <dgm:prSet/>
      <dgm:spPr/>
      <dgm:t>
        <a:bodyPr/>
        <a:lstStyle/>
        <a:p>
          <a:endParaRPr lang="zh-TW" altLang="en-US"/>
        </a:p>
      </dgm:t>
    </dgm:pt>
    <dgm:pt modelId="{9BFE8E44-AC49-415C-A1AD-0F0FCBB6E18B}" type="sibTrans" cxnId="{DD6993CE-E737-478A-ADA2-2A4573A03883}">
      <dgm:prSet/>
      <dgm:spPr/>
      <dgm:t>
        <a:bodyPr/>
        <a:lstStyle/>
        <a:p>
          <a:endParaRPr lang="zh-TW" altLang="en-US"/>
        </a:p>
      </dgm:t>
    </dgm:pt>
    <dgm:pt modelId="{6B6A4FF4-D543-4FBA-9125-E2AB5B2993C4}">
      <dgm:prSet phldrT="[文字]" custT="1"/>
      <dgm:spPr>
        <a:solidFill>
          <a:srgbClr val="FFC000"/>
        </a:solidFill>
        <a:ln>
          <a:solidFill>
            <a:schemeClr val="tx2"/>
          </a:solidFill>
        </a:ln>
      </dgm:spPr>
      <dgm:t>
        <a:bodyPr/>
        <a:lstStyle/>
        <a:p>
          <a:pPr algn="ctr"/>
          <a:endParaRPr lang="en-US" altLang="zh-TW" sz="2000" b="1" dirty="0">
            <a:solidFill>
              <a:schemeClr val="tx1"/>
            </a:solidFill>
            <a:latin typeface="標楷體" panose="03000509000000000000" pitchFamily="65" charset="-120"/>
            <a:ea typeface="標楷體" panose="03000509000000000000" pitchFamily="65" charset="-120"/>
          </a:endParaRPr>
        </a:p>
      </dgm:t>
    </dgm:pt>
    <dgm:pt modelId="{0909D1F8-EEC9-4C7B-928D-754C1F193A7C}" type="parTrans" cxnId="{AAA35954-42B6-49B5-9674-5BFEFBA5C1F2}">
      <dgm:prSet/>
      <dgm:spPr/>
      <dgm:t>
        <a:bodyPr/>
        <a:lstStyle/>
        <a:p>
          <a:endParaRPr lang="zh-TW" altLang="en-US"/>
        </a:p>
      </dgm:t>
    </dgm:pt>
    <dgm:pt modelId="{17E5E4DD-5814-43E7-BA62-D9CAFEA9C64E}" type="sibTrans" cxnId="{AAA35954-42B6-49B5-9674-5BFEFBA5C1F2}">
      <dgm:prSet/>
      <dgm:spPr/>
      <dgm:t>
        <a:bodyPr/>
        <a:lstStyle/>
        <a:p>
          <a:endParaRPr lang="zh-TW" altLang="en-US"/>
        </a:p>
      </dgm:t>
    </dgm:pt>
    <dgm:pt modelId="{5B4C6C38-EFEC-4841-A338-A3A431263439}">
      <dgm:prSet phldrT="[文字]" custT="1"/>
      <dgm:spPr>
        <a:solidFill>
          <a:srgbClr val="FFCCFF"/>
        </a:solidFill>
        <a:ln>
          <a:solidFill>
            <a:schemeClr val="tx2"/>
          </a:solidFill>
        </a:ln>
      </dgm:spPr>
      <dgm:t>
        <a:bodyPr/>
        <a:lstStyle/>
        <a:p>
          <a:pPr algn="ctr"/>
          <a:r>
            <a:rPr lang="zh-TW" altLang="en-US" sz="2400" b="1" dirty="0">
              <a:solidFill>
                <a:srgbClr val="FF0000"/>
              </a:solidFill>
              <a:latin typeface="標楷體" panose="03000509000000000000" pitchFamily="65" charset="-120"/>
              <a:ea typeface="標楷體" panose="03000509000000000000" pitchFamily="65" charset="-120"/>
            </a:rPr>
            <a:t>體育組：分機</a:t>
          </a:r>
          <a:r>
            <a:rPr lang="en-US" altLang="zh-TW" sz="2400" b="1" dirty="0">
              <a:solidFill>
                <a:srgbClr val="FF0000"/>
              </a:solidFill>
              <a:latin typeface="標楷體" panose="03000509000000000000" pitchFamily="65" charset="-120"/>
              <a:ea typeface="標楷體" panose="03000509000000000000" pitchFamily="65" charset="-120"/>
            </a:rPr>
            <a:t>314</a:t>
          </a:r>
        </a:p>
        <a:p>
          <a:pPr algn="ctr"/>
          <a:r>
            <a:rPr lang="zh-TW" altLang="en-US" sz="2400" b="1" dirty="0">
              <a:solidFill>
                <a:schemeClr val="tx2"/>
              </a:solidFill>
              <a:latin typeface="標楷體" panose="03000509000000000000" pitchFamily="65" charset="-120"/>
              <a:ea typeface="標楷體" panose="03000509000000000000" pitchFamily="65" charset="-120"/>
            </a:rPr>
            <a:t>運動會規畫</a:t>
          </a:r>
          <a:r>
            <a:rPr lang="en-US" altLang="zh-TW" sz="2400" b="1" dirty="0">
              <a:solidFill>
                <a:schemeClr val="tx2"/>
              </a:solidFill>
              <a:latin typeface="標楷體" panose="03000509000000000000" pitchFamily="65" charset="-120"/>
              <a:ea typeface="標楷體" panose="03000509000000000000" pitchFamily="65" charset="-120"/>
            </a:rPr>
            <a:t>(113.10.05)</a:t>
          </a:r>
        </a:p>
        <a:p>
          <a:pPr algn="ctr"/>
          <a:r>
            <a:rPr lang="zh-TW" altLang="en-US" sz="2400" b="1" dirty="0">
              <a:solidFill>
                <a:schemeClr val="tx2"/>
              </a:solidFill>
              <a:latin typeface="標楷體" panose="03000509000000000000" pitchFamily="65" charset="-120"/>
              <a:ea typeface="標楷體" panose="03000509000000000000" pitchFamily="65" charset="-120"/>
            </a:rPr>
            <a:t>學生運動設施檢視</a:t>
          </a:r>
          <a:endParaRPr lang="en-US" altLang="zh-TW" sz="2400" b="1" dirty="0">
            <a:solidFill>
              <a:schemeClr val="tx2"/>
            </a:solidFill>
            <a:latin typeface="標楷體" panose="03000509000000000000" pitchFamily="65" charset="-120"/>
            <a:ea typeface="標楷體" panose="03000509000000000000" pitchFamily="65" charset="-120"/>
          </a:endParaRPr>
        </a:p>
        <a:p>
          <a:pPr algn="ctr"/>
          <a:r>
            <a:rPr lang="zh-TW" altLang="en-US" sz="2400" b="1" dirty="0">
              <a:solidFill>
                <a:schemeClr val="tx2"/>
              </a:solidFill>
              <a:latin typeface="標楷體" panose="03000509000000000000" pitchFamily="65" charset="-120"/>
              <a:ea typeface="標楷體" panose="03000509000000000000" pitchFamily="65" charset="-120"/>
            </a:rPr>
            <a:t>校隊選拔、比賽活動規畫</a:t>
          </a:r>
          <a:endParaRPr lang="en-US" altLang="zh-TW" sz="2400" b="1" dirty="0">
            <a:solidFill>
              <a:schemeClr val="tx2"/>
            </a:solidFill>
            <a:latin typeface="標楷體" panose="03000509000000000000" pitchFamily="65" charset="-120"/>
            <a:ea typeface="標楷體" panose="03000509000000000000" pitchFamily="65" charset="-120"/>
          </a:endParaRPr>
        </a:p>
        <a:p>
          <a:pPr algn="ctr"/>
          <a:endParaRPr lang="en-US" altLang="zh-TW" sz="2400" b="1" dirty="0">
            <a:solidFill>
              <a:schemeClr val="tx2"/>
            </a:solidFill>
            <a:latin typeface="標楷體" panose="03000509000000000000" pitchFamily="65" charset="-120"/>
            <a:ea typeface="標楷體" panose="03000509000000000000" pitchFamily="65" charset="-120"/>
          </a:endParaRPr>
        </a:p>
      </dgm:t>
    </dgm:pt>
    <dgm:pt modelId="{0C1AFFBA-57C6-4C97-9623-DFE08845E3DE}" type="parTrans" cxnId="{28A4C179-64A3-4B34-93ED-9C8D1285D99C}">
      <dgm:prSet/>
      <dgm:spPr/>
      <dgm:t>
        <a:bodyPr/>
        <a:lstStyle/>
        <a:p>
          <a:endParaRPr lang="zh-TW" altLang="en-US"/>
        </a:p>
      </dgm:t>
    </dgm:pt>
    <dgm:pt modelId="{BC7F67DF-868F-454F-8CEC-28D9D7B77AF7}" type="sibTrans" cxnId="{28A4C179-64A3-4B34-93ED-9C8D1285D99C}">
      <dgm:prSet/>
      <dgm:spPr/>
      <dgm:t>
        <a:bodyPr/>
        <a:lstStyle/>
        <a:p>
          <a:endParaRPr lang="zh-TW" altLang="en-US"/>
        </a:p>
      </dgm:t>
    </dgm:pt>
    <dgm:pt modelId="{BDE8384C-6DE9-4449-9F4F-B4BA12744300}">
      <dgm:prSet phldrT="[文字]" custT="1"/>
      <dgm:spPr>
        <a:solidFill>
          <a:srgbClr val="FFC000"/>
        </a:solidFill>
        <a:ln>
          <a:solidFill>
            <a:schemeClr val="tx2"/>
          </a:solidFill>
        </a:ln>
      </dgm:spPr>
      <dgm:t>
        <a:bodyPr/>
        <a:lstStyle/>
        <a:p>
          <a:endParaRPr lang="zh-TW" altLang="en-US"/>
        </a:p>
      </dgm:t>
    </dgm:pt>
    <dgm:pt modelId="{6BA62DBC-0B6F-4828-A783-E3B370EAD3C3}" type="sibTrans" cxnId="{5F66C6F7-3FF1-4703-AF0A-E8362898607E}">
      <dgm:prSet/>
      <dgm:spPr/>
      <dgm:t>
        <a:bodyPr/>
        <a:lstStyle/>
        <a:p>
          <a:endParaRPr lang="zh-TW" altLang="en-US"/>
        </a:p>
      </dgm:t>
    </dgm:pt>
    <dgm:pt modelId="{3F9B7972-944B-4663-8704-B3986A6A0230}" type="parTrans" cxnId="{5F66C6F7-3FF1-4703-AF0A-E8362898607E}">
      <dgm:prSet/>
      <dgm:spPr/>
      <dgm:t>
        <a:bodyPr/>
        <a:lstStyle/>
        <a:p>
          <a:endParaRPr lang="zh-TW" altLang="en-US"/>
        </a:p>
      </dgm:t>
    </dgm:pt>
    <dgm:pt modelId="{584ECB75-98D5-4F4E-9EDE-19FEFA368D24}" type="pres">
      <dgm:prSet presAssocID="{E8303592-7C26-4A9B-B922-21DC8F7A38AB}" presName="diagram" presStyleCnt="0">
        <dgm:presLayoutVars>
          <dgm:chMax val="1"/>
          <dgm:dir/>
          <dgm:animLvl val="ctr"/>
          <dgm:resizeHandles val="exact"/>
        </dgm:presLayoutVars>
      </dgm:prSet>
      <dgm:spPr/>
    </dgm:pt>
    <dgm:pt modelId="{596D9854-A042-4657-91B8-87E50FA42C9C}" type="pres">
      <dgm:prSet presAssocID="{E8303592-7C26-4A9B-B922-21DC8F7A38AB}" presName="matrix" presStyleCnt="0"/>
      <dgm:spPr/>
    </dgm:pt>
    <dgm:pt modelId="{2F270AE1-A6BA-4221-9A9C-5F440A5870CB}" type="pres">
      <dgm:prSet presAssocID="{E8303592-7C26-4A9B-B922-21DC8F7A38AB}" presName="tile1" presStyleLbl="node1" presStyleIdx="0" presStyleCnt="4"/>
      <dgm:spPr/>
    </dgm:pt>
    <dgm:pt modelId="{85A20ACE-2809-4EB0-A054-114CDE8A9A89}" type="pres">
      <dgm:prSet presAssocID="{E8303592-7C26-4A9B-B922-21DC8F7A38AB}" presName="tile1text" presStyleLbl="node1" presStyleIdx="0" presStyleCnt="4">
        <dgm:presLayoutVars>
          <dgm:chMax val="0"/>
          <dgm:chPref val="0"/>
          <dgm:bulletEnabled val="1"/>
        </dgm:presLayoutVars>
      </dgm:prSet>
      <dgm:spPr/>
    </dgm:pt>
    <dgm:pt modelId="{BBDD8059-E36F-48FB-A416-907007E75CFF}" type="pres">
      <dgm:prSet presAssocID="{E8303592-7C26-4A9B-B922-21DC8F7A38AB}" presName="tile2" presStyleLbl="node1" presStyleIdx="1" presStyleCnt="4" custLinFactNeighborY="-2470"/>
      <dgm:spPr/>
    </dgm:pt>
    <dgm:pt modelId="{4F46986C-02D5-4B28-B3BB-5DB2BB1DC3BB}" type="pres">
      <dgm:prSet presAssocID="{E8303592-7C26-4A9B-B922-21DC8F7A38AB}" presName="tile2text" presStyleLbl="node1" presStyleIdx="1" presStyleCnt="4">
        <dgm:presLayoutVars>
          <dgm:chMax val="0"/>
          <dgm:chPref val="0"/>
          <dgm:bulletEnabled val="1"/>
        </dgm:presLayoutVars>
      </dgm:prSet>
      <dgm:spPr/>
    </dgm:pt>
    <dgm:pt modelId="{AB766B83-C402-4022-9D9C-898105D713A0}" type="pres">
      <dgm:prSet presAssocID="{E8303592-7C26-4A9B-B922-21DC8F7A38AB}" presName="tile3" presStyleLbl="node1" presStyleIdx="2" presStyleCnt="4"/>
      <dgm:spPr/>
    </dgm:pt>
    <dgm:pt modelId="{DC3418E3-A08B-4262-8E88-014507D8CEB7}" type="pres">
      <dgm:prSet presAssocID="{E8303592-7C26-4A9B-B922-21DC8F7A38AB}" presName="tile3text" presStyleLbl="node1" presStyleIdx="2" presStyleCnt="4">
        <dgm:presLayoutVars>
          <dgm:chMax val="0"/>
          <dgm:chPref val="0"/>
          <dgm:bulletEnabled val="1"/>
        </dgm:presLayoutVars>
      </dgm:prSet>
      <dgm:spPr/>
    </dgm:pt>
    <dgm:pt modelId="{C6310DE0-AEAC-4C5B-9CB4-BD457AA2420E}" type="pres">
      <dgm:prSet presAssocID="{E8303592-7C26-4A9B-B922-21DC8F7A38AB}" presName="tile4" presStyleLbl="node1" presStyleIdx="3" presStyleCnt="4"/>
      <dgm:spPr/>
    </dgm:pt>
    <dgm:pt modelId="{027A92FF-F88A-4246-84D2-4B3ADA4B3248}" type="pres">
      <dgm:prSet presAssocID="{E8303592-7C26-4A9B-B922-21DC8F7A38AB}" presName="tile4text" presStyleLbl="node1" presStyleIdx="3" presStyleCnt="4">
        <dgm:presLayoutVars>
          <dgm:chMax val="0"/>
          <dgm:chPref val="0"/>
          <dgm:bulletEnabled val="1"/>
        </dgm:presLayoutVars>
      </dgm:prSet>
      <dgm:spPr/>
    </dgm:pt>
    <dgm:pt modelId="{19CA2414-D348-4259-8798-F2CEC37C43EF}" type="pres">
      <dgm:prSet presAssocID="{E8303592-7C26-4A9B-B922-21DC8F7A38AB}" presName="centerTile" presStyleLbl="fgShp" presStyleIdx="0" presStyleCnt="1" custScaleX="82734" custScaleY="85198">
        <dgm:presLayoutVars>
          <dgm:chMax val="0"/>
          <dgm:chPref val="0"/>
        </dgm:presLayoutVars>
      </dgm:prSet>
      <dgm:spPr/>
    </dgm:pt>
  </dgm:ptLst>
  <dgm:cxnLst>
    <dgm:cxn modelId="{EA5B9402-04D9-46F8-8B2D-4C378BBA476E}" srcId="{BC9E8E1E-8F46-4C3F-AF47-7B2C9DA9C040}" destId="{D1C5EBE5-DA27-46FE-A644-27678524FD75}" srcOrd="1" destOrd="0" parTransId="{C9A7141A-3259-45E8-8708-6680B77FC5D4}" sibTransId="{DAE6EE85-B173-4D1F-A972-F0547096131D}"/>
    <dgm:cxn modelId="{213BEC3A-575B-4DCB-965C-A91B2A420143}" srcId="{BC9E8E1E-8F46-4C3F-AF47-7B2C9DA9C040}" destId="{AFC6DF77-D316-460E-824C-2CB18C4CB1F2}" srcOrd="6" destOrd="0" parTransId="{08CC95BE-5AD0-48D9-99F4-F2D455A533B7}" sibTransId="{322527EB-C90D-466B-B8EB-38B5A8E8CD90}"/>
    <dgm:cxn modelId="{A5E6FE42-2C87-46D4-BCEC-CEC6836F50EA}" type="presOf" srcId="{9CF98C87-6740-46C2-A8CE-E6E2EE74A61F}" destId="{DC3418E3-A08B-4262-8E88-014507D8CEB7}" srcOrd="1" destOrd="0" presId="urn:microsoft.com/office/officeart/2005/8/layout/matrix1"/>
    <dgm:cxn modelId="{D9F26A46-27CE-4C8A-953E-671B9EEA1725}" type="presOf" srcId="{5B4C6C38-EFEC-4841-A338-A3A431263439}" destId="{027A92FF-F88A-4246-84D2-4B3ADA4B3248}" srcOrd="1" destOrd="0" presId="urn:microsoft.com/office/officeart/2005/8/layout/matrix1"/>
    <dgm:cxn modelId="{AAA35954-42B6-49B5-9674-5BFEFBA5C1F2}" srcId="{BC9E8E1E-8F46-4C3F-AF47-7B2C9DA9C040}" destId="{6B6A4FF4-D543-4FBA-9125-E2AB5B2993C4}" srcOrd="5" destOrd="0" parTransId="{0909D1F8-EEC9-4C7B-928D-754C1F193A7C}" sibTransId="{17E5E4DD-5814-43E7-BA62-D9CAFEA9C64E}"/>
    <dgm:cxn modelId="{A65CA856-2402-4B12-ADD3-5802CFC4C004}" type="presOf" srcId="{E8303592-7C26-4A9B-B922-21DC8F7A38AB}" destId="{584ECB75-98D5-4F4E-9EDE-19FEFA368D24}" srcOrd="0" destOrd="0" presId="urn:microsoft.com/office/officeart/2005/8/layout/matrix1"/>
    <dgm:cxn modelId="{28A4C179-64A3-4B34-93ED-9C8D1285D99C}" srcId="{BC9E8E1E-8F46-4C3F-AF47-7B2C9DA9C040}" destId="{5B4C6C38-EFEC-4841-A338-A3A431263439}" srcOrd="3" destOrd="0" parTransId="{0C1AFFBA-57C6-4C97-9623-DFE08845E3DE}" sibTransId="{BC7F67DF-868F-454F-8CEC-28D9D7B77AF7}"/>
    <dgm:cxn modelId="{EAFDD287-6F13-4045-86EF-7581338F5448}" type="presOf" srcId="{BC9E8E1E-8F46-4C3F-AF47-7B2C9DA9C040}" destId="{19CA2414-D348-4259-8798-F2CEC37C43EF}" srcOrd="0" destOrd="0" presId="urn:microsoft.com/office/officeart/2005/8/layout/matrix1"/>
    <dgm:cxn modelId="{4213D7A0-2BEA-4345-BB0D-49558C24D0BD}" type="presOf" srcId="{9CF98C87-6740-46C2-A8CE-E6E2EE74A61F}" destId="{AB766B83-C402-4022-9D9C-898105D713A0}" srcOrd="0" destOrd="0" presId="urn:microsoft.com/office/officeart/2005/8/layout/matrix1"/>
    <dgm:cxn modelId="{16FB25AC-2F89-492A-A631-BCEC0E5B9A6B}" type="presOf" srcId="{69C97792-E7A2-439D-8661-B8FE60D91D0F}" destId="{2F270AE1-A6BA-4221-9A9C-5F440A5870CB}" srcOrd="0" destOrd="0" presId="urn:microsoft.com/office/officeart/2005/8/layout/matrix1"/>
    <dgm:cxn modelId="{439EBCBB-8C48-4979-944C-71541547F002}" srcId="{BC9E8E1E-8F46-4C3F-AF47-7B2C9DA9C040}" destId="{5AF9AAE3-F0E3-4B71-984F-C1090F788431}" srcOrd="7" destOrd="0" parTransId="{C8D8536A-3B47-4B01-9C43-804B5F7D4764}" sibTransId="{8B363F47-980C-4C71-A406-627F2F433D60}"/>
    <dgm:cxn modelId="{91C586C7-A4B2-40D5-9910-CED1EE7178AB}" srcId="{E8303592-7C26-4A9B-B922-21DC8F7A38AB}" destId="{BC9E8E1E-8F46-4C3F-AF47-7B2C9DA9C040}" srcOrd="0" destOrd="0" parTransId="{52E40CB4-D5CC-4FC9-B73C-BA24165BB74B}" sibTransId="{E61D3924-99C0-4130-95D9-3FB601E8F424}"/>
    <dgm:cxn modelId="{64BCFEC8-89F9-41F4-88C5-B245603A4008}" srcId="{BC9E8E1E-8F46-4C3F-AF47-7B2C9DA9C040}" destId="{69C97792-E7A2-439D-8661-B8FE60D91D0F}" srcOrd="0" destOrd="0" parTransId="{723ADE24-BABF-4480-BCD1-5A576B195B40}" sibTransId="{3EA3791B-8436-45E2-816A-B1366A7C7224}"/>
    <dgm:cxn modelId="{DD6993CE-E737-478A-ADA2-2A4573A03883}" srcId="{BC9E8E1E-8F46-4C3F-AF47-7B2C9DA9C040}" destId="{9CF98C87-6740-46C2-A8CE-E6E2EE74A61F}" srcOrd="2" destOrd="0" parTransId="{2591612B-B2E1-4B65-BEA8-05FB5460824C}" sibTransId="{9BFE8E44-AC49-415C-A1AD-0F0FCBB6E18B}"/>
    <dgm:cxn modelId="{6C2D0CF0-0D7E-46A6-B4CF-FD629DB10761}" type="presOf" srcId="{D1C5EBE5-DA27-46FE-A644-27678524FD75}" destId="{BBDD8059-E36F-48FB-A416-907007E75CFF}" srcOrd="0" destOrd="0" presId="urn:microsoft.com/office/officeart/2005/8/layout/matrix1"/>
    <dgm:cxn modelId="{5F66C6F7-3FF1-4703-AF0A-E8362898607E}" srcId="{BC9E8E1E-8F46-4C3F-AF47-7B2C9DA9C040}" destId="{BDE8384C-6DE9-4449-9F4F-B4BA12744300}" srcOrd="4" destOrd="0" parTransId="{3F9B7972-944B-4663-8704-B3986A6A0230}" sibTransId="{6BA62DBC-0B6F-4828-A783-E3B370EAD3C3}"/>
    <dgm:cxn modelId="{2CBC45F8-9CED-4165-B3F8-72070CDB49E7}" type="presOf" srcId="{69C97792-E7A2-439D-8661-B8FE60D91D0F}" destId="{85A20ACE-2809-4EB0-A054-114CDE8A9A89}" srcOrd="1" destOrd="0" presId="urn:microsoft.com/office/officeart/2005/8/layout/matrix1"/>
    <dgm:cxn modelId="{BD0446FA-705C-4BBA-AD4D-FDB3762CA1C8}" type="presOf" srcId="{5B4C6C38-EFEC-4841-A338-A3A431263439}" destId="{C6310DE0-AEAC-4C5B-9CB4-BD457AA2420E}" srcOrd="0" destOrd="0" presId="urn:microsoft.com/office/officeart/2005/8/layout/matrix1"/>
    <dgm:cxn modelId="{5B5720FF-B0CD-42E5-B044-9F55A67A2886}" type="presOf" srcId="{D1C5EBE5-DA27-46FE-A644-27678524FD75}" destId="{4F46986C-02D5-4B28-B3BB-5DB2BB1DC3BB}" srcOrd="1" destOrd="0" presId="urn:microsoft.com/office/officeart/2005/8/layout/matrix1"/>
    <dgm:cxn modelId="{E8D5C3B9-F780-4117-B1DD-59FA585B6FED}" type="presParOf" srcId="{584ECB75-98D5-4F4E-9EDE-19FEFA368D24}" destId="{596D9854-A042-4657-91B8-87E50FA42C9C}" srcOrd="0" destOrd="0" presId="urn:microsoft.com/office/officeart/2005/8/layout/matrix1"/>
    <dgm:cxn modelId="{6BF2BA04-8BAE-4DF2-A791-27F5C23F7AFC}" type="presParOf" srcId="{596D9854-A042-4657-91B8-87E50FA42C9C}" destId="{2F270AE1-A6BA-4221-9A9C-5F440A5870CB}" srcOrd="0" destOrd="0" presId="urn:microsoft.com/office/officeart/2005/8/layout/matrix1"/>
    <dgm:cxn modelId="{EDA6311B-8B0A-49A5-BE9D-33F9A1D978E7}" type="presParOf" srcId="{596D9854-A042-4657-91B8-87E50FA42C9C}" destId="{85A20ACE-2809-4EB0-A054-114CDE8A9A89}" srcOrd="1" destOrd="0" presId="urn:microsoft.com/office/officeart/2005/8/layout/matrix1"/>
    <dgm:cxn modelId="{57213693-0B13-4431-B907-A397F4867425}" type="presParOf" srcId="{596D9854-A042-4657-91B8-87E50FA42C9C}" destId="{BBDD8059-E36F-48FB-A416-907007E75CFF}" srcOrd="2" destOrd="0" presId="urn:microsoft.com/office/officeart/2005/8/layout/matrix1"/>
    <dgm:cxn modelId="{28597C15-2DD6-4318-BA26-52245744257C}" type="presParOf" srcId="{596D9854-A042-4657-91B8-87E50FA42C9C}" destId="{4F46986C-02D5-4B28-B3BB-5DB2BB1DC3BB}" srcOrd="3" destOrd="0" presId="urn:microsoft.com/office/officeart/2005/8/layout/matrix1"/>
    <dgm:cxn modelId="{2CABAABE-241C-479A-9411-5E7C9FD4F908}" type="presParOf" srcId="{596D9854-A042-4657-91B8-87E50FA42C9C}" destId="{AB766B83-C402-4022-9D9C-898105D713A0}" srcOrd="4" destOrd="0" presId="urn:microsoft.com/office/officeart/2005/8/layout/matrix1"/>
    <dgm:cxn modelId="{537A299E-67A5-4B6E-A4CB-40A2DA9ADF97}" type="presParOf" srcId="{596D9854-A042-4657-91B8-87E50FA42C9C}" destId="{DC3418E3-A08B-4262-8E88-014507D8CEB7}" srcOrd="5" destOrd="0" presId="urn:microsoft.com/office/officeart/2005/8/layout/matrix1"/>
    <dgm:cxn modelId="{67C81B77-F399-44E2-8E6B-C1DD645EBEA6}" type="presParOf" srcId="{596D9854-A042-4657-91B8-87E50FA42C9C}" destId="{C6310DE0-AEAC-4C5B-9CB4-BD457AA2420E}" srcOrd="6" destOrd="0" presId="urn:microsoft.com/office/officeart/2005/8/layout/matrix1"/>
    <dgm:cxn modelId="{9275E9A7-AC81-44F8-AA76-E580508F7121}" type="presParOf" srcId="{596D9854-A042-4657-91B8-87E50FA42C9C}" destId="{027A92FF-F88A-4246-84D2-4B3ADA4B3248}" srcOrd="7" destOrd="0" presId="urn:microsoft.com/office/officeart/2005/8/layout/matrix1"/>
    <dgm:cxn modelId="{854D7AAD-795B-4D8A-8DB5-656CF7250D83}" type="presParOf" srcId="{584ECB75-98D5-4F4E-9EDE-19FEFA368D24}" destId="{19CA2414-D348-4259-8798-F2CEC37C43EF}" srcOrd="1" destOrd="0" presId="urn:microsoft.com/office/officeart/2005/8/layout/matrix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0657AD-F99F-4F63-B9DB-F0FC65F7ADDB}"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zh-TW" altLang="en-US"/>
        </a:p>
      </dgm:t>
    </dgm:pt>
    <dgm:pt modelId="{72F7A612-D0CB-42B5-8563-6ECAA694BEC8}">
      <dgm:prSet phldrT="[文字]" custT="1"/>
      <dgm:spPr>
        <a:solidFill>
          <a:srgbClr val="669900"/>
        </a:solidFill>
      </dgm:spPr>
      <dgm:t>
        <a:bodyPr/>
        <a:lstStyle/>
        <a:p>
          <a:pPr algn="ctr"/>
          <a:r>
            <a:rPr lang="zh-TW" altLang="en-US" sz="1600" dirty="0">
              <a:solidFill>
                <a:schemeClr val="tx1"/>
              </a:solidFill>
              <a:latin typeface="標楷體" panose="03000509000000000000" pitchFamily="65" charset="-120"/>
              <a:ea typeface="標楷體" panose="03000509000000000000" pitchFamily="65" charset="-120"/>
            </a:rPr>
            <a:t>教務處</a:t>
          </a:r>
        </a:p>
      </dgm:t>
    </dgm:pt>
    <dgm:pt modelId="{09FAB920-AAF5-4AD8-BAAC-18AD2211865C}" type="parTrans" cxnId="{DA9CA5C9-916A-4F2E-801D-5041F6ED9A3D}">
      <dgm:prSet/>
      <dgm:spPr/>
      <dgm:t>
        <a:bodyPr/>
        <a:lstStyle/>
        <a:p>
          <a:endParaRPr lang="zh-TW" altLang="en-US"/>
        </a:p>
      </dgm:t>
    </dgm:pt>
    <dgm:pt modelId="{7ADD12A9-51DF-4422-940D-4E367528CB4A}" type="sibTrans" cxnId="{DA9CA5C9-916A-4F2E-801D-5041F6ED9A3D}">
      <dgm:prSet/>
      <dgm:spPr/>
      <dgm:t>
        <a:bodyPr/>
        <a:lstStyle/>
        <a:p>
          <a:endParaRPr lang="zh-TW" altLang="en-US"/>
        </a:p>
      </dgm:t>
    </dgm:pt>
    <dgm:pt modelId="{125D700E-A8C6-4DF2-BBB2-61156B2D18FE}">
      <dgm:prSet phldrT="[文字]" custT="1"/>
      <dgm:spPr>
        <a:solidFill>
          <a:schemeClr val="accent2">
            <a:lumMod val="90000"/>
          </a:schemeClr>
        </a:solidFill>
      </dgm:spPr>
      <dgm:t>
        <a:bodyPr/>
        <a:lstStyle/>
        <a:p>
          <a:pPr algn="ctr"/>
          <a:r>
            <a:rPr lang="zh-TW" altLang="en-US" sz="1400" dirty="0">
              <a:solidFill>
                <a:srgbClr val="FFFFCC"/>
              </a:solidFill>
              <a:latin typeface="華康中特圓體" panose="020F0809000000000000" pitchFamily="49" charset="-120"/>
              <a:ea typeface="華康中特圓體" panose="020F0809000000000000" pitchFamily="49" charset="-120"/>
            </a:rPr>
            <a:t>學務處</a:t>
          </a:r>
        </a:p>
      </dgm:t>
    </dgm:pt>
    <dgm:pt modelId="{9D9FFAC8-718F-48C5-8FAD-387D33699361}" type="parTrans" cxnId="{51F84680-8027-4A7A-A32A-9C719D4FFD7D}">
      <dgm:prSet/>
      <dgm:spPr/>
      <dgm:t>
        <a:bodyPr/>
        <a:lstStyle/>
        <a:p>
          <a:endParaRPr lang="zh-TW" altLang="en-US"/>
        </a:p>
      </dgm:t>
    </dgm:pt>
    <dgm:pt modelId="{2FA797E4-74D9-4481-8233-E5A109266EA2}" type="sibTrans" cxnId="{51F84680-8027-4A7A-A32A-9C719D4FFD7D}">
      <dgm:prSet/>
      <dgm:spPr/>
      <dgm:t>
        <a:bodyPr/>
        <a:lstStyle/>
        <a:p>
          <a:endParaRPr lang="zh-TW" altLang="en-US"/>
        </a:p>
      </dgm:t>
    </dgm:pt>
    <dgm:pt modelId="{FDA780B0-E393-42CA-84E4-0E32A46AC3D0}">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總務處</a:t>
          </a:r>
        </a:p>
      </dgm:t>
    </dgm:pt>
    <dgm:pt modelId="{04929C75-C7D0-4E49-B1B2-BDE971EC808C}" type="parTrans" cxnId="{96AF4620-6979-4CFF-BCE0-FC9C3ACCC5F2}">
      <dgm:prSet/>
      <dgm:spPr/>
      <dgm:t>
        <a:bodyPr/>
        <a:lstStyle/>
        <a:p>
          <a:endParaRPr lang="zh-TW" altLang="en-US"/>
        </a:p>
      </dgm:t>
    </dgm:pt>
    <dgm:pt modelId="{1BBDAD2A-D2FA-4A4E-BF03-9B78A6523304}" type="sibTrans" cxnId="{96AF4620-6979-4CFF-BCE0-FC9C3ACCC5F2}">
      <dgm:prSet/>
      <dgm:spPr/>
      <dgm:t>
        <a:bodyPr/>
        <a:lstStyle/>
        <a:p>
          <a:endParaRPr lang="zh-TW" altLang="en-US"/>
        </a:p>
      </dgm:t>
    </dgm:pt>
    <dgm:pt modelId="{6FD4C5F2-D880-4757-ACF7-F7069476CEEE}">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輔導室</a:t>
          </a:r>
        </a:p>
      </dgm:t>
    </dgm:pt>
    <dgm:pt modelId="{0B9A81C4-7E76-4EA5-A4FB-2454DB7016F0}" type="parTrans" cxnId="{CB1D2CD3-32B3-46C4-BBCD-5F8CFB2F1582}">
      <dgm:prSet/>
      <dgm:spPr/>
      <dgm:t>
        <a:bodyPr/>
        <a:lstStyle/>
        <a:p>
          <a:endParaRPr lang="zh-TW" altLang="en-US"/>
        </a:p>
      </dgm:t>
    </dgm:pt>
    <dgm:pt modelId="{601ED7B1-0B54-49E3-BDB8-2DD73F2CAACB}" type="sibTrans" cxnId="{CB1D2CD3-32B3-46C4-BBCD-5F8CFB2F1582}">
      <dgm:prSet/>
      <dgm:spPr/>
      <dgm:t>
        <a:bodyPr/>
        <a:lstStyle/>
        <a:p>
          <a:endParaRPr lang="zh-TW" altLang="en-US"/>
        </a:p>
      </dgm:t>
    </dgm:pt>
    <dgm:pt modelId="{E99D4223-18D9-4F8E-BC62-363CB9F9FCE5}" type="pres">
      <dgm:prSet presAssocID="{A00657AD-F99F-4F63-B9DB-F0FC65F7ADDB}" presName="linear" presStyleCnt="0">
        <dgm:presLayoutVars>
          <dgm:dir/>
          <dgm:animLvl val="lvl"/>
          <dgm:resizeHandles val="exact"/>
        </dgm:presLayoutVars>
      </dgm:prSet>
      <dgm:spPr/>
    </dgm:pt>
    <dgm:pt modelId="{8BBFF7E7-9566-46B2-AD1F-FAD6B212E3BD}" type="pres">
      <dgm:prSet presAssocID="{72F7A612-D0CB-42B5-8563-6ECAA694BEC8}" presName="parentLin" presStyleCnt="0"/>
      <dgm:spPr/>
    </dgm:pt>
    <dgm:pt modelId="{74B22530-A200-4C45-9C1B-3EF4B4AAA629}" type="pres">
      <dgm:prSet presAssocID="{72F7A612-D0CB-42B5-8563-6ECAA694BEC8}" presName="parentLeftMargin" presStyleLbl="node1" presStyleIdx="0" presStyleCnt="4"/>
      <dgm:spPr/>
    </dgm:pt>
    <dgm:pt modelId="{37F1925B-D461-4EF7-8043-FBC088BB625D}" type="pres">
      <dgm:prSet presAssocID="{72F7A612-D0CB-42B5-8563-6ECAA694BEC8}" presName="parentText" presStyleLbl="node1" presStyleIdx="0" presStyleCnt="4">
        <dgm:presLayoutVars>
          <dgm:chMax val="0"/>
          <dgm:bulletEnabled val="1"/>
        </dgm:presLayoutVars>
      </dgm:prSet>
      <dgm:spPr/>
    </dgm:pt>
    <dgm:pt modelId="{CBFF55BC-1381-4FD4-B638-EA4D6D3E2744}" type="pres">
      <dgm:prSet presAssocID="{72F7A612-D0CB-42B5-8563-6ECAA694BEC8}" presName="negativeSpace" presStyleCnt="0"/>
      <dgm:spPr/>
    </dgm:pt>
    <dgm:pt modelId="{F952A2B6-477C-4398-B4F2-507144CFE0C6}" type="pres">
      <dgm:prSet presAssocID="{72F7A612-D0CB-42B5-8563-6ECAA694BEC8}" presName="childText" presStyleLbl="conFgAcc1" presStyleIdx="0" presStyleCnt="4">
        <dgm:presLayoutVars>
          <dgm:bulletEnabled val="1"/>
        </dgm:presLayoutVars>
      </dgm:prSet>
      <dgm:spPr/>
    </dgm:pt>
    <dgm:pt modelId="{14C35C7F-8769-4A2D-88A9-87699CC7E449}" type="pres">
      <dgm:prSet presAssocID="{7ADD12A9-51DF-4422-940D-4E367528CB4A}" presName="spaceBetweenRectangles" presStyleCnt="0"/>
      <dgm:spPr/>
    </dgm:pt>
    <dgm:pt modelId="{FE1855CB-D80C-48B4-B14B-E3CA311F3953}" type="pres">
      <dgm:prSet presAssocID="{125D700E-A8C6-4DF2-BBB2-61156B2D18FE}" presName="parentLin" presStyleCnt="0"/>
      <dgm:spPr/>
    </dgm:pt>
    <dgm:pt modelId="{063797F0-9D09-4BFE-BFC1-1191384B755E}" type="pres">
      <dgm:prSet presAssocID="{125D700E-A8C6-4DF2-BBB2-61156B2D18FE}" presName="parentLeftMargin" presStyleLbl="node1" presStyleIdx="0" presStyleCnt="4"/>
      <dgm:spPr/>
    </dgm:pt>
    <dgm:pt modelId="{C9CC7644-53E9-4FB5-BF94-B04429CE759D}" type="pres">
      <dgm:prSet presAssocID="{125D700E-A8C6-4DF2-BBB2-61156B2D18FE}" presName="parentText" presStyleLbl="node1" presStyleIdx="1" presStyleCnt="4">
        <dgm:presLayoutVars>
          <dgm:chMax val="0"/>
          <dgm:bulletEnabled val="1"/>
        </dgm:presLayoutVars>
      </dgm:prSet>
      <dgm:spPr/>
    </dgm:pt>
    <dgm:pt modelId="{E05C88EB-FA02-4BA8-A343-258B494D7707}" type="pres">
      <dgm:prSet presAssocID="{125D700E-A8C6-4DF2-BBB2-61156B2D18FE}" presName="negativeSpace" presStyleCnt="0"/>
      <dgm:spPr/>
    </dgm:pt>
    <dgm:pt modelId="{95DA0585-6BC5-4C5B-984E-731BBEA07916}" type="pres">
      <dgm:prSet presAssocID="{125D700E-A8C6-4DF2-BBB2-61156B2D18FE}" presName="childText" presStyleLbl="conFgAcc1" presStyleIdx="1" presStyleCnt="4" custLinFactY="7876" custLinFactNeighborY="100000">
        <dgm:presLayoutVars>
          <dgm:bulletEnabled val="1"/>
        </dgm:presLayoutVars>
      </dgm:prSet>
      <dgm:spPr/>
    </dgm:pt>
    <dgm:pt modelId="{01A806F7-7A03-428A-A82E-61F1C0ECFB3F}" type="pres">
      <dgm:prSet presAssocID="{2FA797E4-74D9-4481-8233-E5A109266EA2}" presName="spaceBetweenRectangles" presStyleCnt="0"/>
      <dgm:spPr/>
    </dgm:pt>
    <dgm:pt modelId="{E18AF99C-9635-4C4B-B461-0BC7A0E0AB0F}" type="pres">
      <dgm:prSet presAssocID="{FDA780B0-E393-42CA-84E4-0E32A46AC3D0}" presName="parentLin" presStyleCnt="0"/>
      <dgm:spPr/>
    </dgm:pt>
    <dgm:pt modelId="{383FFE38-52E7-4685-AAF5-6D31A27C02A4}" type="pres">
      <dgm:prSet presAssocID="{FDA780B0-E393-42CA-84E4-0E32A46AC3D0}" presName="parentLeftMargin" presStyleLbl="node1" presStyleIdx="1" presStyleCnt="4"/>
      <dgm:spPr/>
    </dgm:pt>
    <dgm:pt modelId="{48C41C60-2EC5-49D9-8B0B-55107C6B09C6}" type="pres">
      <dgm:prSet presAssocID="{FDA780B0-E393-42CA-84E4-0E32A46AC3D0}" presName="parentText" presStyleLbl="node1" presStyleIdx="2" presStyleCnt="4">
        <dgm:presLayoutVars>
          <dgm:chMax val="0"/>
          <dgm:bulletEnabled val="1"/>
        </dgm:presLayoutVars>
      </dgm:prSet>
      <dgm:spPr/>
    </dgm:pt>
    <dgm:pt modelId="{3FBBA187-69C8-48F3-9428-A4B46E13D3CD}" type="pres">
      <dgm:prSet presAssocID="{FDA780B0-E393-42CA-84E4-0E32A46AC3D0}" presName="negativeSpace" presStyleCnt="0"/>
      <dgm:spPr/>
    </dgm:pt>
    <dgm:pt modelId="{E6B82412-5C36-47A4-885F-56016FA0ED01}" type="pres">
      <dgm:prSet presAssocID="{FDA780B0-E393-42CA-84E4-0E32A46AC3D0}" presName="childText" presStyleLbl="conFgAcc1" presStyleIdx="2" presStyleCnt="4">
        <dgm:presLayoutVars>
          <dgm:bulletEnabled val="1"/>
        </dgm:presLayoutVars>
      </dgm:prSet>
      <dgm:spPr/>
    </dgm:pt>
    <dgm:pt modelId="{251F6802-3989-43BB-978B-9073E2D14F05}" type="pres">
      <dgm:prSet presAssocID="{1BBDAD2A-D2FA-4A4E-BF03-9B78A6523304}" presName="spaceBetweenRectangles" presStyleCnt="0"/>
      <dgm:spPr/>
    </dgm:pt>
    <dgm:pt modelId="{28364CA0-3E1A-4680-9715-79EDC709CE3A}" type="pres">
      <dgm:prSet presAssocID="{6FD4C5F2-D880-4757-ACF7-F7069476CEEE}" presName="parentLin" presStyleCnt="0"/>
      <dgm:spPr/>
    </dgm:pt>
    <dgm:pt modelId="{0819947A-52B8-4C30-AE2F-C7FEABE22A44}" type="pres">
      <dgm:prSet presAssocID="{6FD4C5F2-D880-4757-ACF7-F7069476CEEE}" presName="parentLeftMargin" presStyleLbl="node1" presStyleIdx="2" presStyleCnt="4"/>
      <dgm:spPr/>
    </dgm:pt>
    <dgm:pt modelId="{49862952-7F0D-4A72-A2EA-CC5AF87B2FB7}" type="pres">
      <dgm:prSet presAssocID="{6FD4C5F2-D880-4757-ACF7-F7069476CEEE}" presName="parentText" presStyleLbl="node1" presStyleIdx="3" presStyleCnt="4">
        <dgm:presLayoutVars>
          <dgm:chMax val="0"/>
          <dgm:bulletEnabled val="1"/>
        </dgm:presLayoutVars>
      </dgm:prSet>
      <dgm:spPr/>
    </dgm:pt>
    <dgm:pt modelId="{065C99C7-9645-47B6-B54C-844609F8EE9A}" type="pres">
      <dgm:prSet presAssocID="{6FD4C5F2-D880-4757-ACF7-F7069476CEEE}" presName="negativeSpace" presStyleCnt="0"/>
      <dgm:spPr/>
    </dgm:pt>
    <dgm:pt modelId="{4D795F5C-657E-4E2A-8473-F8535B032D82}" type="pres">
      <dgm:prSet presAssocID="{6FD4C5F2-D880-4757-ACF7-F7069476CEEE}" presName="childText" presStyleLbl="conFgAcc1" presStyleIdx="3" presStyleCnt="4">
        <dgm:presLayoutVars>
          <dgm:bulletEnabled val="1"/>
        </dgm:presLayoutVars>
      </dgm:prSet>
      <dgm:spPr/>
    </dgm:pt>
  </dgm:ptLst>
  <dgm:cxnLst>
    <dgm:cxn modelId="{852CF20F-ED43-4C97-81CD-F7331E6EB668}" type="presOf" srcId="{FDA780B0-E393-42CA-84E4-0E32A46AC3D0}" destId="{383FFE38-52E7-4685-AAF5-6D31A27C02A4}" srcOrd="0" destOrd="0" presId="urn:microsoft.com/office/officeart/2005/8/layout/list1"/>
    <dgm:cxn modelId="{96AF4620-6979-4CFF-BCE0-FC9C3ACCC5F2}" srcId="{A00657AD-F99F-4F63-B9DB-F0FC65F7ADDB}" destId="{FDA780B0-E393-42CA-84E4-0E32A46AC3D0}" srcOrd="2" destOrd="0" parTransId="{04929C75-C7D0-4E49-B1B2-BDE971EC808C}" sibTransId="{1BBDAD2A-D2FA-4A4E-BF03-9B78A6523304}"/>
    <dgm:cxn modelId="{C2ED5629-49CC-484E-9360-2DF0041107EF}" type="presOf" srcId="{6FD4C5F2-D880-4757-ACF7-F7069476CEEE}" destId="{0819947A-52B8-4C30-AE2F-C7FEABE22A44}" srcOrd="0" destOrd="0" presId="urn:microsoft.com/office/officeart/2005/8/layout/list1"/>
    <dgm:cxn modelId="{5E16892B-8538-4755-81A1-61A8DEB9EF70}" type="presOf" srcId="{125D700E-A8C6-4DF2-BBB2-61156B2D18FE}" destId="{063797F0-9D09-4BFE-BFC1-1191384B755E}" srcOrd="0" destOrd="0" presId="urn:microsoft.com/office/officeart/2005/8/layout/list1"/>
    <dgm:cxn modelId="{1CF5FB34-EC42-4C02-A38B-444814173E4F}" type="presOf" srcId="{125D700E-A8C6-4DF2-BBB2-61156B2D18FE}" destId="{C9CC7644-53E9-4FB5-BF94-B04429CE759D}" srcOrd="1" destOrd="0" presId="urn:microsoft.com/office/officeart/2005/8/layout/list1"/>
    <dgm:cxn modelId="{E89E943E-8017-4896-821A-97AB1B6E5A02}" type="presOf" srcId="{72F7A612-D0CB-42B5-8563-6ECAA694BEC8}" destId="{37F1925B-D461-4EF7-8043-FBC088BB625D}" srcOrd="1" destOrd="0" presId="urn:microsoft.com/office/officeart/2005/8/layout/list1"/>
    <dgm:cxn modelId="{0977F45D-81C0-421C-B716-D906EDA98168}" type="presOf" srcId="{72F7A612-D0CB-42B5-8563-6ECAA694BEC8}" destId="{74B22530-A200-4C45-9C1B-3EF4B4AAA629}" srcOrd="0" destOrd="0" presId="urn:microsoft.com/office/officeart/2005/8/layout/list1"/>
    <dgm:cxn modelId="{DE679363-4562-46B5-98DC-3F7C86386A9D}" type="presOf" srcId="{A00657AD-F99F-4F63-B9DB-F0FC65F7ADDB}" destId="{E99D4223-18D9-4F8E-BC62-363CB9F9FCE5}" srcOrd="0" destOrd="0" presId="urn:microsoft.com/office/officeart/2005/8/layout/list1"/>
    <dgm:cxn modelId="{51F84680-8027-4A7A-A32A-9C719D4FFD7D}" srcId="{A00657AD-F99F-4F63-B9DB-F0FC65F7ADDB}" destId="{125D700E-A8C6-4DF2-BBB2-61156B2D18FE}" srcOrd="1" destOrd="0" parTransId="{9D9FFAC8-718F-48C5-8FAD-387D33699361}" sibTransId="{2FA797E4-74D9-4481-8233-E5A109266EA2}"/>
    <dgm:cxn modelId="{D7ABCD9A-66E7-47C8-97B5-39DC4492AE78}" type="presOf" srcId="{6FD4C5F2-D880-4757-ACF7-F7069476CEEE}" destId="{49862952-7F0D-4A72-A2EA-CC5AF87B2FB7}" srcOrd="1" destOrd="0" presId="urn:microsoft.com/office/officeart/2005/8/layout/list1"/>
    <dgm:cxn modelId="{DA9CA5C9-916A-4F2E-801D-5041F6ED9A3D}" srcId="{A00657AD-F99F-4F63-B9DB-F0FC65F7ADDB}" destId="{72F7A612-D0CB-42B5-8563-6ECAA694BEC8}" srcOrd="0" destOrd="0" parTransId="{09FAB920-AAF5-4AD8-BAAC-18AD2211865C}" sibTransId="{7ADD12A9-51DF-4422-940D-4E367528CB4A}"/>
    <dgm:cxn modelId="{CB1D2CD3-32B3-46C4-BBCD-5F8CFB2F1582}" srcId="{A00657AD-F99F-4F63-B9DB-F0FC65F7ADDB}" destId="{6FD4C5F2-D880-4757-ACF7-F7069476CEEE}" srcOrd="3" destOrd="0" parTransId="{0B9A81C4-7E76-4EA5-A4FB-2454DB7016F0}" sibTransId="{601ED7B1-0B54-49E3-BDB8-2DD73F2CAACB}"/>
    <dgm:cxn modelId="{3E810AFC-89F9-49AC-BAF8-31B9F43EA599}" type="presOf" srcId="{FDA780B0-E393-42CA-84E4-0E32A46AC3D0}" destId="{48C41C60-2EC5-49D9-8B0B-55107C6B09C6}" srcOrd="1" destOrd="0" presId="urn:microsoft.com/office/officeart/2005/8/layout/list1"/>
    <dgm:cxn modelId="{80FBD630-A455-4A74-A7DB-2F6618421E7A}" type="presParOf" srcId="{E99D4223-18D9-4F8E-BC62-363CB9F9FCE5}" destId="{8BBFF7E7-9566-46B2-AD1F-FAD6B212E3BD}" srcOrd="0" destOrd="0" presId="urn:microsoft.com/office/officeart/2005/8/layout/list1"/>
    <dgm:cxn modelId="{65BF3FEB-04C6-4DBD-B7F5-012879D598D8}" type="presParOf" srcId="{8BBFF7E7-9566-46B2-AD1F-FAD6B212E3BD}" destId="{74B22530-A200-4C45-9C1B-3EF4B4AAA629}" srcOrd="0" destOrd="0" presId="urn:microsoft.com/office/officeart/2005/8/layout/list1"/>
    <dgm:cxn modelId="{9DB89378-88CA-4C4E-9FA4-F62A25653060}" type="presParOf" srcId="{8BBFF7E7-9566-46B2-AD1F-FAD6B212E3BD}" destId="{37F1925B-D461-4EF7-8043-FBC088BB625D}" srcOrd="1" destOrd="0" presId="urn:microsoft.com/office/officeart/2005/8/layout/list1"/>
    <dgm:cxn modelId="{ECBF7601-0E62-43EB-B942-BA6C3937210B}" type="presParOf" srcId="{E99D4223-18D9-4F8E-BC62-363CB9F9FCE5}" destId="{CBFF55BC-1381-4FD4-B638-EA4D6D3E2744}" srcOrd="1" destOrd="0" presId="urn:microsoft.com/office/officeart/2005/8/layout/list1"/>
    <dgm:cxn modelId="{B5EAA01A-9528-44F3-A257-99CF11A15CFC}" type="presParOf" srcId="{E99D4223-18D9-4F8E-BC62-363CB9F9FCE5}" destId="{F952A2B6-477C-4398-B4F2-507144CFE0C6}" srcOrd="2" destOrd="0" presId="urn:microsoft.com/office/officeart/2005/8/layout/list1"/>
    <dgm:cxn modelId="{10833A0E-CB55-413B-8C3D-9533D2190C0C}" type="presParOf" srcId="{E99D4223-18D9-4F8E-BC62-363CB9F9FCE5}" destId="{14C35C7F-8769-4A2D-88A9-87699CC7E449}" srcOrd="3" destOrd="0" presId="urn:microsoft.com/office/officeart/2005/8/layout/list1"/>
    <dgm:cxn modelId="{23801585-767E-4C03-987A-62B60941D54E}" type="presParOf" srcId="{E99D4223-18D9-4F8E-BC62-363CB9F9FCE5}" destId="{FE1855CB-D80C-48B4-B14B-E3CA311F3953}" srcOrd="4" destOrd="0" presId="urn:microsoft.com/office/officeart/2005/8/layout/list1"/>
    <dgm:cxn modelId="{DF304360-52A7-49E0-9FBC-E10EBE6E51D3}" type="presParOf" srcId="{FE1855CB-D80C-48B4-B14B-E3CA311F3953}" destId="{063797F0-9D09-4BFE-BFC1-1191384B755E}" srcOrd="0" destOrd="0" presId="urn:microsoft.com/office/officeart/2005/8/layout/list1"/>
    <dgm:cxn modelId="{AF495A2B-1D5A-469E-9BED-5ACE48964E90}" type="presParOf" srcId="{FE1855CB-D80C-48B4-B14B-E3CA311F3953}" destId="{C9CC7644-53E9-4FB5-BF94-B04429CE759D}" srcOrd="1" destOrd="0" presId="urn:microsoft.com/office/officeart/2005/8/layout/list1"/>
    <dgm:cxn modelId="{AC9BD846-73F6-48E8-9CAB-1F69F7CFC93C}" type="presParOf" srcId="{E99D4223-18D9-4F8E-BC62-363CB9F9FCE5}" destId="{E05C88EB-FA02-4BA8-A343-258B494D7707}" srcOrd="5" destOrd="0" presId="urn:microsoft.com/office/officeart/2005/8/layout/list1"/>
    <dgm:cxn modelId="{3E281A18-78CA-4471-8FDF-ECBA6F15A886}" type="presParOf" srcId="{E99D4223-18D9-4F8E-BC62-363CB9F9FCE5}" destId="{95DA0585-6BC5-4C5B-984E-731BBEA07916}" srcOrd="6" destOrd="0" presId="urn:microsoft.com/office/officeart/2005/8/layout/list1"/>
    <dgm:cxn modelId="{97E65350-994C-421D-BFEA-BCCF0EEE8074}" type="presParOf" srcId="{E99D4223-18D9-4F8E-BC62-363CB9F9FCE5}" destId="{01A806F7-7A03-428A-A82E-61F1C0ECFB3F}" srcOrd="7" destOrd="0" presId="urn:microsoft.com/office/officeart/2005/8/layout/list1"/>
    <dgm:cxn modelId="{A200506D-406E-4298-9F3A-E2292573F43A}" type="presParOf" srcId="{E99D4223-18D9-4F8E-BC62-363CB9F9FCE5}" destId="{E18AF99C-9635-4C4B-B461-0BC7A0E0AB0F}" srcOrd="8" destOrd="0" presId="urn:microsoft.com/office/officeart/2005/8/layout/list1"/>
    <dgm:cxn modelId="{BDD43821-9A01-49B2-8C08-28DEA37A2B43}" type="presParOf" srcId="{E18AF99C-9635-4C4B-B461-0BC7A0E0AB0F}" destId="{383FFE38-52E7-4685-AAF5-6D31A27C02A4}" srcOrd="0" destOrd="0" presId="urn:microsoft.com/office/officeart/2005/8/layout/list1"/>
    <dgm:cxn modelId="{69387AFD-1CF5-476B-B748-59189EA8F939}" type="presParOf" srcId="{E18AF99C-9635-4C4B-B461-0BC7A0E0AB0F}" destId="{48C41C60-2EC5-49D9-8B0B-55107C6B09C6}" srcOrd="1" destOrd="0" presId="urn:microsoft.com/office/officeart/2005/8/layout/list1"/>
    <dgm:cxn modelId="{A9C11575-39B6-4F30-8E1B-ED2821AD77A2}" type="presParOf" srcId="{E99D4223-18D9-4F8E-BC62-363CB9F9FCE5}" destId="{3FBBA187-69C8-48F3-9428-A4B46E13D3CD}" srcOrd="9" destOrd="0" presId="urn:microsoft.com/office/officeart/2005/8/layout/list1"/>
    <dgm:cxn modelId="{71B16854-10AB-4C98-8B57-16300C260D09}" type="presParOf" srcId="{E99D4223-18D9-4F8E-BC62-363CB9F9FCE5}" destId="{E6B82412-5C36-47A4-885F-56016FA0ED01}" srcOrd="10" destOrd="0" presId="urn:microsoft.com/office/officeart/2005/8/layout/list1"/>
    <dgm:cxn modelId="{C6E5316F-0CFF-4DD0-B85A-0DE1069771E5}" type="presParOf" srcId="{E99D4223-18D9-4F8E-BC62-363CB9F9FCE5}" destId="{251F6802-3989-43BB-978B-9073E2D14F05}" srcOrd="11" destOrd="0" presId="urn:microsoft.com/office/officeart/2005/8/layout/list1"/>
    <dgm:cxn modelId="{20FE249B-42A0-4F3C-9452-BE63E863AC32}" type="presParOf" srcId="{E99D4223-18D9-4F8E-BC62-363CB9F9FCE5}" destId="{28364CA0-3E1A-4680-9715-79EDC709CE3A}" srcOrd="12" destOrd="0" presId="urn:microsoft.com/office/officeart/2005/8/layout/list1"/>
    <dgm:cxn modelId="{31E3001E-7560-4153-BC38-C333E8C49ECB}" type="presParOf" srcId="{28364CA0-3E1A-4680-9715-79EDC709CE3A}" destId="{0819947A-52B8-4C30-AE2F-C7FEABE22A44}" srcOrd="0" destOrd="0" presId="urn:microsoft.com/office/officeart/2005/8/layout/list1"/>
    <dgm:cxn modelId="{BBB9101A-4862-4F73-B7C0-C327CE071392}" type="presParOf" srcId="{28364CA0-3E1A-4680-9715-79EDC709CE3A}" destId="{49862952-7F0D-4A72-A2EA-CC5AF87B2FB7}" srcOrd="1" destOrd="0" presId="urn:microsoft.com/office/officeart/2005/8/layout/list1"/>
    <dgm:cxn modelId="{85EBCC71-B5DC-4524-8CA9-BD9144FAA7FF}" type="presParOf" srcId="{E99D4223-18D9-4F8E-BC62-363CB9F9FCE5}" destId="{065C99C7-9645-47B6-B54C-844609F8EE9A}" srcOrd="13" destOrd="0" presId="urn:microsoft.com/office/officeart/2005/8/layout/list1"/>
    <dgm:cxn modelId="{40A0E6E1-B8E1-49C0-A453-DDD10766F92E}" type="presParOf" srcId="{E99D4223-18D9-4F8E-BC62-363CB9F9FCE5}" destId="{4D795F5C-657E-4E2A-8473-F8535B032D8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0657AD-F99F-4F63-B9DB-F0FC65F7ADDB}"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zh-TW" altLang="en-US"/>
        </a:p>
      </dgm:t>
    </dgm:pt>
    <dgm:pt modelId="{72F7A612-D0CB-42B5-8563-6ECAA694BEC8}">
      <dgm:prSet phldrT="[文字]" custT="1"/>
      <dgm:spPr>
        <a:solidFill>
          <a:srgbClr val="669900"/>
        </a:solidFill>
      </dgm:spPr>
      <dgm:t>
        <a:bodyPr/>
        <a:lstStyle/>
        <a:p>
          <a:pPr algn="ctr"/>
          <a:r>
            <a:rPr lang="zh-TW" altLang="en-US" sz="1600" dirty="0">
              <a:solidFill>
                <a:schemeClr val="tx1"/>
              </a:solidFill>
              <a:latin typeface="標楷體" panose="03000509000000000000" pitchFamily="65" charset="-120"/>
              <a:ea typeface="標楷體" panose="03000509000000000000" pitchFamily="65" charset="-120"/>
            </a:rPr>
            <a:t>教務處</a:t>
          </a:r>
        </a:p>
      </dgm:t>
    </dgm:pt>
    <dgm:pt modelId="{09FAB920-AAF5-4AD8-BAAC-18AD2211865C}" type="parTrans" cxnId="{DA9CA5C9-916A-4F2E-801D-5041F6ED9A3D}">
      <dgm:prSet/>
      <dgm:spPr/>
      <dgm:t>
        <a:bodyPr/>
        <a:lstStyle/>
        <a:p>
          <a:endParaRPr lang="zh-TW" altLang="en-US"/>
        </a:p>
      </dgm:t>
    </dgm:pt>
    <dgm:pt modelId="{7ADD12A9-51DF-4422-940D-4E367528CB4A}" type="sibTrans" cxnId="{DA9CA5C9-916A-4F2E-801D-5041F6ED9A3D}">
      <dgm:prSet/>
      <dgm:spPr/>
      <dgm:t>
        <a:bodyPr/>
        <a:lstStyle/>
        <a:p>
          <a:endParaRPr lang="zh-TW" altLang="en-US"/>
        </a:p>
      </dgm:t>
    </dgm:pt>
    <dgm:pt modelId="{125D700E-A8C6-4DF2-BBB2-61156B2D18FE}">
      <dgm:prSet phldrT="[文字]" custT="1"/>
      <dgm:spPr>
        <a:solidFill>
          <a:schemeClr val="accent2">
            <a:lumMod val="90000"/>
          </a:schemeClr>
        </a:solidFill>
      </dgm:spPr>
      <dgm:t>
        <a:bodyPr/>
        <a:lstStyle/>
        <a:p>
          <a:pPr algn="ctr"/>
          <a:r>
            <a:rPr lang="zh-TW" altLang="en-US" sz="1400" dirty="0">
              <a:solidFill>
                <a:srgbClr val="FFFFCC"/>
              </a:solidFill>
              <a:latin typeface="華康中特圓體" panose="020F0809000000000000" pitchFamily="49" charset="-120"/>
              <a:ea typeface="華康中特圓體" panose="020F0809000000000000" pitchFamily="49" charset="-120"/>
            </a:rPr>
            <a:t>學務處</a:t>
          </a:r>
        </a:p>
      </dgm:t>
    </dgm:pt>
    <dgm:pt modelId="{9D9FFAC8-718F-48C5-8FAD-387D33699361}" type="parTrans" cxnId="{51F84680-8027-4A7A-A32A-9C719D4FFD7D}">
      <dgm:prSet/>
      <dgm:spPr/>
      <dgm:t>
        <a:bodyPr/>
        <a:lstStyle/>
        <a:p>
          <a:endParaRPr lang="zh-TW" altLang="en-US"/>
        </a:p>
      </dgm:t>
    </dgm:pt>
    <dgm:pt modelId="{2FA797E4-74D9-4481-8233-E5A109266EA2}" type="sibTrans" cxnId="{51F84680-8027-4A7A-A32A-9C719D4FFD7D}">
      <dgm:prSet/>
      <dgm:spPr/>
      <dgm:t>
        <a:bodyPr/>
        <a:lstStyle/>
        <a:p>
          <a:endParaRPr lang="zh-TW" altLang="en-US"/>
        </a:p>
      </dgm:t>
    </dgm:pt>
    <dgm:pt modelId="{FDA780B0-E393-42CA-84E4-0E32A46AC3D0}">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總務處</a:t>
          </a:r>
        </a:p>
      </dgm:t>
    </dgm:pt>
    <dgm:pt modelId="{04929C75-C7D0-4E49-B1B2-BDE971EC808C}" type="parTrans" cxnId="{96AF4620-6979-4CFF-BCE0-FC9C3ACCC5F2}">
      <dgm:prSet/>
      <dgm:spPr/>
      <dgm:t>
        <a:bodyPr/>
        <a:lstStyle/>
        <a:p>
          <a:endParaRPr lang="zh-TW" altLang="en-US"/>
        </a:p>
      </dgm:t>
    </dgm:pt>
    <dgm:pt modelId="{1BBDAD2A-D2FA-4A4E-BF03-9B78A6523304}" type="sibTrans" cxnId="{96AF4620-6979-4CFF-BCE0-FC9C3ACCC5F2}">
      <dgm:prSet/>
      <dgm:spPr/>
      <dgm:t>
        <a:bodyPr/>
        <a:lstStyle/>
        <a:p>
          <a:endParaRPr lang="zh-TW" altLang="en-US"/>
        </a:p>
      </dgm:t>
    </dgm:pt>
    <dgm:pt modelId="{6FD4C5F2-D880-4757-ACF7-F7069476CEEE}">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輔導室</a:t>
          </a:r>
        </a:p>
      </dgm:t>
    </dgm:pt>
    <dgm:pt modelId="{0B9A81C4-7E76-4EA5-A4FB-2454DB7016F0}" type="parTrans" cxnId="{CB1D2CD3-32B3-46C4-BBCD-5F8CFB2F1582}">
      <dgm:prSet/>
      <dgm:spPr/>
      <dgm:t>
        <a:bodyPr/>
        <a:lstStyle/>
        <a:p>
          <a:endParaRPr lang="zh-TW" altLang="en-US"/>
        </a:p>
      </dgm:t>
    </dgm:pt>
    <dgm:pt modelId="{601ED7B1-0B54-49E3-BDB8-2DD73F2CAACB}" type="sibTrans" cxnId="{CB1D2CD3-32B3-46C4-BBCD-5F8CFB2F1582}">
      <dgm:prSet/>
      <dgm:spPr/>
      <dgm:t>
        <a:bodyPr/>
        <a:lstStyle/>
        <a:p>
          <a:endParaRPr lang="zh-TW" altLang="en-US"/>
        </a:p>
      </dgm:t>
    </dgm:pt>
    <dgm:pt modelId="{E99D4223-18D9-4F8E-BC62-363CB9F9FCE5}" type="pres">
      <dgm:prSet presAssocID="{A00657AD-F99F-4F63-B9DB-F0FC65F7ADDB}" presName="linear" presStyleCnt="0">
        <dgm:presLayoutVars>
          <dgm:dir/>
          <dgm:animLvl val="lvl"/>
          <dgm:resizeHandles val="exact"/>
        </dgm:presLayoutVars>
      </dgm:prSet>
      <dgm:spPr/>
    </dgm:pt>
    <dgm:pt modelId="{8BBFF7E7-9566-46B2-AD1F-FAD6B212E3BD}" type="pres">
      <dgm:prSet presAssocID="{72F7A612-D0CB-42B5-8563-6ECAA694BEC8}" presName="parentLin" presStyleCnt="0"/>
      <dgm:spPr/>
    </dgm:pt>
    <dgm:pt modelId="{74B22530-A200-4C45-9C1B-3EF4B4AAA629}" type="pres">
      <dgm:prSet presAssocID="{72F7A612-D0CB-42B5-8563-6ECAA694BEC8}" presName="parentLeftMargin" presStyleLbl="node1" presStyleIdx="0" presStyleCnt="4"/>
      <dgm:spPr/>
    </dgm:pt>
    <dgm:pt modelId="{37F1925B-D461-4EF7-8043-FBC088BB625D}" type="pres">
      <dgm:prSet presAssocID="{72F7A612-D0CB-42B5-8563-6ECAA694BEC8}" presName="parentText" presStyleLbl="node1" presStyleIdx="0" presStyleCnt="4">
        <dgm:presLayoutVars>
          <dgm:chMax val="0"/>
          <dgm:bulletEnabled val="1"/>
        </dgm:presLayoutVars>
      </dgm:prSet>
      <dgm:spPr/>
    </dgm:pt>
    <dgm:pt modelId="{CBFF55BC-1381-4FD4-B638-EA4D6D3E2744}" type="pres">
      <dgm:prSet presAssocID="{72F7A612-D0CB-42B5-8563-6ECAA694BEC8}" presName="negativeSpace" presStyleCnt="0"/>
      <dgm:spPr/>
    </dgm:pt>
    <dgm:pt modelId="{F952A2B6-477C-4398-B4F2-507144CFE0C6}" type="pres">
      <dgm:prSet presAssocID="{72F7A612-D0CB-42B5-8563-6ECAA694BEC8}" presName="childText" presStyleLbl="conFgAcc1" presStyleIdx="0" presStyleCnt="4">
        <dgm:presLayoutVars>
          <dgm:bulletEnabled val="1"/>
        </dgm:presLayoutVars>
      </dgm:prSet>
      <dgm:spPr/>
    </dgm:pt>
    <dgm:pt modelId="{14C35C7F-8769-4A2D-88A9-87699CC7E449}" type="pres">
      <dgm:prSet presAssocID="{7ADD12A9-51DF-4422-940D-4E367528CB4A}" presName="spaceBetweenRectangles" presStyleCnt="0"/>
      <dgm:spPr/>
    </dgm:pt>
    <dgm:pt modelId="{FE1855CB-D80C-48B4-B14B-E3CA311F3953}" type="pres">
      <dgm:prSet presAssocID="{125D700E-A8C6-4DF2-BBB2-61156B2D18FE}" presName="parentLin" presStyleCnt="0"/>
      <dgm:spPr/>
    </dgm:pt>
    <dgm:pt modelId="{063797F0-9D09-4BFE-BFC1-1191384B755E}" type="pres">
      <dgm:prSet presAssocID="{125D700E-A8C6-4DF2-BBB2-61156B2D18FE}" presName="parentLeftMargin" presStyleLbl="node1" presStyleIdx="0" presStyleCnt="4"/>
      <dgm:spPr/>
    </dgm:pt>
    <dgm:pt modelId="{C9CC7644-53E9-4FB5-BF94-B04429CE759D}" type="pres">
      <dgm:prSet presAssocID="{125D700E-A8C6-4DF2-BBB2-61156B2D18FE}" presName="parentText" presStyleLbl="node1" presStyleIdx="1" presStyleCnt="4">
        <dgm:presLayoutVars>
          <dgm:chMax val="0"/>
          <dgm:bulletEnabled val="1"/>
        </dgm:presLayoutVars>
      </dgm:prSet>
      <dgm:spPr/>
    </dgm:pt>
    <dgm:pt modelId="{E05C88EB-FA02-4BA8-A343-258B494D7707}" type="pres">
      <dgm:prSet presAssocID="{125D700E-A8C6-4DF2-BBB2-61156B2D18FE}" presName="negativeSpace" presStyleCnt="0"/>
      <dgm:spPr/>
    </dgm:pt>
    <dgm:pt modelId="{95DA0585-6BC5-4C5B-984E-731BBEA07916}" type="pres">
      <dgm:prSet presAssocID="{125D700E-A8C6-4DF2-BBB2-61156B2D18FE}" presName="childText" presStyleLbl="conFgAcc1" presStyleIdx="1" presStyleCnt="4" custLinFactY="7876" custLinFactNeighborY="100000">
        <dgm:presLayoutVars>
          <dgm:bulletEnabled val="1"/>
        </dgm:presLayoutVars>
      </dgm:prSet>
      <dgm:spPr/>
    </dgm:pt>
    <dgm:pt modelId="{01A806F7-7A03-428A-A82E-61F1C0ECFB3F}" type="pres">
      <dgm:prSet presAssocID="{2FA797E4-74D9-4481-8233-E5A109266EA2}" presName="spaceBetweenRectangles" presStyleCnt="0"/>
      <dgm:spPr/>
    </dgm:pt>
    <dgm:pt modelId="{E18AF99C-9635-4C4B-B461-0BC7A0E0AB0F}" type="pres">
      <dgm:prSet presAssocID="{FDA780B0-E393-42CA-84E4-0E32A46AC3D0}" presName="parentLin" presStyleCnt="0"/>
      <dgm:spPr/>
    </dgm:pt>
    <dgm:pt modelId="{383FFE38-52E7-4685-AAF5-6D31A27C02A4}" type="pres">
      <dgm:prSet presAssocID="{FDA780B0-E393-42CA-84E4-0E32A46AC3D0}" presName="parentLeftMargin" presStyleLbl="node1" presStyleIdx="1" presStyleCnt="4"/>
      <dgm:spPr/>
    </dgm:pt>
    <dgm:pt modelId="{48C41C60-2EC5-49D9-8B0B-55107C6B09C6}" type="pres">
      <dgm:prSet presAssocID="{FDA780B0-E393-42CA-84E4-0E32A46AC3D0}" presName="parentText" presStyleLbl="node1" presStyleIdx="2" presStyleCnt="4">
        <dgm:presLayoutVars>
          <dgm:chMax val="0"/>
          <dgm:bulletEnabled val="1"/>
        </dgm:presLayoutVars>
      </dgm:prSet>
      <dgm:spPr/>
    </dgm:pt>
    <dgm:pt modelId="{3FBBA187-69C8-48F3-9428-A4B46E13D3CD}" type="pres">
      <dgm:prSet presAssocID="{FDA780B0-E393-42CA-84E4-0E32A46AC3D0}" presName="negativeSpace" presStyleCnt="0"/>
      <dgm:spPr/>
    </dgm:pt>
    <dgm:pt modelId="{E6B82412-5C36-47A4-885F-56016FA0ED01}" type="pres">
      <dgm:prSet presAssocID="{FDA780B0-E393-42CA-84E4-0E32A46AC3D0}" presName="childText" presStyleLbl="conFgAcc1" presStyleIdx="2" presStyleCnt="4">
        <dgm:presLayoutVars>
          <dgm:bulletEnabled val="1"/>
        </dgm:presLayoutVars>
      </dgm:prSet>
      <dgm:spPr/>
    </dgm:pt>
    <dgm:pt modelId="{251F6802-3989-43BB-978B-9073E2D14F05}" type="pres">
      <dgm:prSet presAssocID="{1BBDAD2A-D2FA-4A4E-BF03-9B78A6523304}" presName="spaceBetweenRectangles" presStyleCnt="0"/>
      <dgm:spPr/>
    </dgm:pt>
    <dgm:pt modelId="{28364CA0-3E1A-4680-9715-79EDC709CE3A}" type="pres">
      <dgm:prSet presAssocID="{6FD4C5F2-D880-4757-ACF7-F7069476CEEE}" presName="parentLin" presStyleCnt="0"/>
      <dgm:spPr/>
    </dgm:pt>
    <dgm:pt modelId="{0819947A-52B8-4C30-AE2F-C7FEABE22A44}" type="pres">
      <dgm:prSet presAssocID="{6FD4C5F2-D880-4757-ACF7-F7069476CEEE}" presName="parentLeftMargin" presStyleLbl="node1" presStyleIdx="2" presStyleCnt="4"/>
      <dgm:spPr/>
    </dgm:pt>
    <dgm:pt modelId="{49862952-7F0D-4A72-A2EA-CC5AF87B2FB7}" type="pres">
      <dgm:prSet presAssocID="{6FD4C5F2-D880-4757-ACF7-F7069476CEEE}" presName="parentText" presStyleLbl="node1" presStyleIdx="3" presStyleCnt="4">
        <dgm:presLayoutVars>
          <dgm:chMax val="0"/>
          <dgm:bulletEnabled val="1"/>
        </dgm:presLayoutVars>
      </dgm:prSet>
      <dgm:spPr/>
    </dgm:pt>
    <dgm:pt modelId="{065C99C7-9645-47B6-B54C-844609F8EE9A}" type="pres">
      <dgm:prSet presAssocID="{6FD4C5F2-D880-4757-ACF7-F7069476CEEE}" presName="negativeSpace" presStyleCnt="0"/>
      <dgm:spPr/>
    </dgm:pt>
    <dgm:pt modelId="{4D795F5C-657E-4E2A-8473-F8535B032D82}" type="pres">
      <dgm:prSet presAssocID="{6FD4C5F2-D880-4757-ACF7-F7069476CEEE}" presName="childText" presStyleLbl="conFgAcc1" presStyleIdx="3" presStyleCnt="4">
        <dgm:presLayoutVars>
          <dgm:bulletEnabled val="1"/>
        </dgm:presLayoutVars>
      </dgm:prSet>
      <dgm:spPr/>
    </dgm:pt>
  </dgm:ptLst>
  <dgm:cxnLst>
    <dgm:cxn modelId="{852CF20F-ED43-4C97-81CD-F7331E6EB668}" type="presOf" srcId="{FDA780B0-E393-42CA-84E4-0E32A46AC3D0}" destId="{383FFE38-52E7-4685-AAF5-6D31A27C02A4}" srcOrd="0" destOrd="0" presId="urn:microsoft.com/office/officeart/2005/8/layout/list1"/>
    <dgm:cxn modelId="{96AF4620-6979-4CFF-BCE0-FC9C3ACCC5F2}" srcId="{A00657AD-F99F-4F63-B9DB-F0FC65F7ADDB}" destId="{FDA780B0-E393-42CA-84E4-0E32A46AC3D0}" srcOrd="2" destOrd="0" parTransId="{04929C75-C7D0-4E49-B1B2-BDE971EC808C}" sibTransId="{1BBDAD2A-D2FA-4A4E-BF03-9B78A6523304}"/>
    <dgm:cxn modelId="{C2ED5629-49CC-484E-9360-2DF0041107EF}" type="presOf" srcId="{6FD4C5F2-D880-4757-ACF7-F7069476CEEE}" destId="{0819947A-52B8-4C30-AE2F-C7FEABE22A44}" srcOrd="0" destOrd="0" presId="urn:microsoft.com/office/officeart/2005/8/layout/list1"/>
    <dgm:cxn modelId="{5E16892B-8538-4755-81A1-61A8DEB9EF70}" type="presOf" srcId="{125D700E-A8C6-4DF2-BBB2-61156B2D18FE}" destId="{063797F0-9D09-4BFE-BFC1-1191384B755E}" srcOrd="0" destOrd="0" presId="urn:microsoft.com/office/officeart/2005/8/layout/list1"/>
    <dgm:cxn modelId="{1CF5FB34-EC42-4C02-A38B-444814173E4F}" type="presOf" srcId="{125D700E-A8C6-4DF2-BBB2-61156B2D18FE}" destId="{C9CC7644-53E9-4FB5-BF94-B04429CE759D}" srcOrd="1" destOrd="0" presId="urn:microsoft.com/office/officeart/2005/8/layout/list1"/>
    <dgm:cxn modelId="{E89E943E-8017-4896-821A-97AB1B6E5A02}" type="presOf" srcId="{72F7A612-D0CB-42B5-8563-6ECAA694BEC8}" destId="{37F1925B-D461-4EF7-8043-FBC088BB625D}" srcOrd="1" destOrd="0" presId="urn:microsoft.com/office/officeart/2005/8/layout/list1"/>
    <dgm:cxn modelId="{0977F45D-81C0-421C-B716-D906EDA98168}" type="presOf" srcId="{72F7A612-D0CB-42B5-8563-6ECAA694BEC8}" destId="{74B22530-A200-4C45-9C1B-3EF4B4AAA629}" srcOrd="0" destOrd="0" presId="urn:microsoft.com/office/officeart/2005/8/layout/list1"/>
    <dgm:cxn modelId="{DE679363-4562-46B5-98DC-3F7C86386A9D}" type="presOf" srcId="{A00657AD-F99F-4F63-B9DB-F0FC65F7ADDB}" destId="{E99D4223-18D9-4F8E-BC62-363CB9F9FCE5}" srcOrd="0" destOrd="0" presId="urn:microsoft.com/office/officeart/2005/8/layout/list1"/>
    <dgm:cxn modelId="{51F84680-8027-4A7A-A32A-9C719D4FFD7D}" srcId="{A00657AD-F99F-4F63-B9DB-F0FC65F7ADDB}" destId="{125D700E-A8C6-4DF2-BBB2-61156B2D18FE}" srcOrd="1" destOrd="0" parTransId="{9D9FFAC8-718F-48C5-8FAD-387D33699361}" sibTransId="{2FA797E4-74D9-4481-8233-E5A109266EA2}"/>
    <dgm:cxn modelId="{D7ABCD9A-66E7-47C8-97B5-39DC4492AE78}" type="presOf" srcId="{6FD4C5F2-D880-4757-ACF7-F7069476CEEE}" destId="{49862952-7F0D-4A72-A2EA-CC5AF87B2FB7}" srcOrd="1" destOrd="0" presId="urn:microsoft.com/office/officeart/2005/8/layout/list1"/>
    <dgm:cxn modelId="{DA9CA5C9-916A-4F2E-801D-5041F6ED9A3D}" srcId="{A00657AD-F99F-4F63-B9DB-F0FC65F7ADDB}" destId="{72F7A612-D0CB-42B5-8563-6ECAA694BEC8}" srcOrd="0" destOrd="0" parTransId="{09FAB920-AAF5-4AD8-BAAC-18AD2211865C}" sibTransId="{7ADD12A9-51DF-4422-940D-4E367528CB4A}"/>
    <dgm:cxn modelId="{CB1D2CD3-32B3-46C4-BBCD-5F8CFB2F1582}" srcId="{A00657AD-F99F-4F63-B9DB-F0FC65F7ADDB}" destId="{6FD4C5F2-D880-4757-ACF7-F7069476CEEE}" srcOrd="3" destOrd="0" parTransId="{0B9A81C4-7E76-4EA5-A4FB-2454DB7016F0}" sibTransId="{601ED7B1-0B54-49E3-BDB8-2DD73F2CAACB}"/>
    <dgm:cxn modelId="{3E810AFC-89F9-49AC-BAF8-31B9F43EA599}" type="presOf" srcId="{FDA780B0-E393-42CA-84E4-0E32A46AC3D0}" destId="{48C41C60-2EC5-49D9-8B0B-55107C6B09C6}" srcOrd="1" destOrd="0" presId="urn:microsoft.com/office/officeart/2005/8/layout/list1"/>
    <dgm:cxn modelId="{80FBD630-A455-4A74-A7DB-2F6618421E7A}" type="presParOf" srcId="{E99D4223-18D9-4F8E-BC62-363CB9F9FCE5}" destId="{8BBFF7E7-9566-46B2-AD1F-FAD6B212E3BD}" srcOrd="0" destOrd="0" presId="urn:microsoft.com/office/officeart/2005/8/layout/list1"/>
    <dgm:cxn modelId="{65BF3FEB-04C6-4DBD-B7F5-012879D598D8}" type="presParOf" srcId="{8BBFF7E7-9566-46B2-AD1F-FAD6B212E3BD}" destId="{74B22530-A200-4C45-9C1B-3EF4B4AAA629}" srcOrd="0" destOrd="0" presId="urn:microsoft.com/office/officeart/2005/8/layout/list1"/>
    <dgm:cxn modelId="{9DB89378-88CA-4C4E-9FA4-F62A25653060}" type="presParOf" srcId="{8BBFF7E7-9566-46B2-AD1F-FAD6B212E3BD}" destId="{37F1925B-D461-4EF7-8043-FBC088BB625D}" srcOrd="1" destOrd="0" presId="urn:microsoft.com/office/officeart/2005/8/layout/list1"/>
    <dgm:cxn modelId="{ECBF7601-0E62-43EB-B942-BA6C3937210B}" type="presParOf" srcId="{E99D4223-18D9-4F8E-BC62-363CB9F9FCE5}" destId="{CBFF55BC-1381-4FD4-B638-EA4D6D3E2744}" srcOrd="1" destOrd="0" presId="urn:microsoft.com/office/officeart/2005/8/layout/list1"/>
    <dgm:cxn modelId="{B5EAA01A-9528-44F3-A257-99CF11A15CFC}" type="presParOf" srcId="{E99D4223-18D9-4F8E-BC62-363CB9F9FCE5}" destId="{F952A2B6-477C-4398-B4F2-507144CFE0C6}" srcOrd="2" destOrd="0" presId="urn:microsoft.com/office/officeart/2005/8/layout/list1"/>
    <dgm:cxn modelId="{10833A0E-CB55-413B-8C3D-9533D2190C0C}" type="presParOf" srcId="{E99D4223-18D9-4F8E-BC62-363CB9F9FCE5}" destId="{14C35C7F-8769-4A2D-88A9-87699CC7E449}" srcOrd="3" destOrd="0" presId="urn:microsoft.com/office/officeart/2005/8/layout/list1"/>
    <dgm:cxn modelId="{23801585-767E-4C03-987A-62B60941D54E}" type="presParOf" srcId="{E99D4223-18D9-4F8E-BC62-363CB9F9FCE5}" destId="{FE1855CB-D80C-48B4-B14B-E3CA311F3953}" srcOrd="4" destOrd="0" presId="urn:microsoft.com/office/officeart/2005/8/layout/list1"/>
    <dgm:cxn modelId="{DF304360-52A7-49E0-9FBC-E10EBE6E51D3}" type="presParOf" srcId="{FE1855CB-D80C-48B4-B14B-E3CA311F3953}" destId="{063797F0-9D09-4BFE-BFC1-1191384B755E}" srcOrd="0" destOrd="0" presId="urn:microsoft.com/office/officeart/2005/8/layout/list1"/>
    <dgm:cxn modelId="{AF495A2B-1D5A-469E-9BED-5ACE48964E90}" type="presParOf" srcId="{FE1855CB-D80C-48B4-B14B-E3CA311F3953}" destId="{C9CC7644-53E9-4FB5-BF94-B04429CE759D}" srcOrd="1" destOrd="0" presId="urn:microsoft.com/office/officeart/2005/8/layout/list1"/>
    <dgm:cxn modelId="{AC9BD846-73F6-48E8-9CAB-1F69F7CFC93C}" type="presParOf" srcId="{E99D4223-18D9-4F8E-BC62-363CB9F9FCE5}" destId="{E05C88EB-FA02-4BA8-A343-258B494D7707}" srcOrd="5" destOrd="0" presId="urn:microsoft.com/office/officeart/2005/8/layout/list1"/>
    <dgm:cxn modelId="{3E281A18-78CA-4471-8FDF-ECBA6F15A886}" type="presParOf" srcId="{E99D4223-18D9-4F8E-BC62-363CB9F9FCE5}" destId="{95DA0585-6BC5-4C5B-984E-731BBEA07916}" srcOrd="6" destOrd="0" presId="urn:microsoft.com/office/officeart/2005/8/layout/list1"/>
    <dgm:cxn modelId="{97E65350-994C-421D-BFEA-BCCF0EEE8074}" type="presParOf" srcId="{E99D4223-18D9-4F8E-BC62-363CB9F9FCE5}" destId="{01A806F7-7A03-428A-A82E-61F1C0ECFB3F}" srcOrd="7" destOrd="0" presId="urn:microsoft.com/office/officeart/2005/8/layout/list1"/>
    <dgm:cxn modelId="{A200506D-406E-4298-9F3A-E2292573F43A}" type="presParOf" srcId="{E99D4223-18D9-4F8E-BC62-363CB9F9FCE5}" destId="{E18AF99C-9635-4C4B-B461-0BC7A0E0AB0F}" srcOrd="8" destOrd="0" presId="urn:microsoft.com/office/officeart/2005/8/layout/list1"/>
    <dgm:cxn modelId="{BDD43821-9A01-49B2-8C08-28DEA37A2B43}" type="presParOf" srcId="{E18AF99C-9635-4C4B-B461-0BC7A0E0AB0F}" destId="{383FFE38-52E7-4685-AAF5-6D31A27C02A4}" srcOrd="0" destOrd="0" presId="urn:microsoft.com/office/officeart/2005/8/layout/list1"/>
    <dgm:cxn modelId="{69387AFD-1CF5-476B-B748-59189EA8F939}" type="presParOf" srcId="{E18AF99C-9635-4C4B-B461-0BC7A0E0AB0F}" destId="{48C41C60-2EC5-49D9-8B0B-55107C6B09C6}" srcOrd="1" destOrd="0" presId="urn:microsoft.com/office/officeart/2005/8/layout/list1"/>
    <dgm:cxn modelId="{A9C11575-39B6-4F30-8E1B-ED2821AD77A2}" type="presParOf" srcId="{E99D4223-18D9-4F8E-BC62-363CB9F9FCE5}" destId="{3FBBA187-69C8-48F3-9428-A4B46E13D3CD}" srcOrd="9" destOrd="0" presId="urn:microsoft.com/office/officeart/2005/8/layout/list1"/>
    <dgm:cxn modelId="{71B16854-10AB-4C98-8B57-16300C260D09}" type="presParOf" srcId="{E99D4223-18D9-4F8E-BC62-363CB9F9FCE5}" destId="{E6B82412-5C36-47A4-885F-56016FA0ED01}" srcOrd="10" destOrd="0" presId="urn:microsoft.com/office/officeart/2005/8/layout/list1"/>
    <dgm:cxn modelId="{C6E5316F-0CFF-4DD0-B85A-0DE1069771E5}" type="presParOf" srcId="{E99D4223-18D9-4F8E-BC62-363CB9F9FCE5}" destId="{251F6802-3989-43BB-978B-9073E2D14F05}" srcOrd="11" destOrd="0" presId="urn:microsoft.com/office/officeart/2005/8/layout/list1"/>
    <dgm:cxn modelId="{20FE249B-42A0-4F3C-9452-BE63E863AC32}" type="presParOf" srcId="{E99D4223-18D9-4F8E-BC62-363CB9F9FCE5}" destId="{28364CA0-3E1A-4680-9715-79EDC709CE3A}" srcOrd="12" destOrd="0" presId="urn:microsoft.com/office/officeart/2005/8/layout/list1"/>
    <dgm:cxn modelId="{31E3001E-7560-4153-BC38-C333E8C49ECB}" type="presParOf" srcId="{28364CA0-3E1A-4680-9715-79EDC709CE3A}" destId="{0819947A-52B8-4C30-AE2F-C7FEABE22A44}" srcOrd="0" destOrd="0" presId="urn:microsoft.com/office/officeart/2005/8/layout/list1"/>
    <dgm:cxn modelId="{BBB9101A-4862-4F73-B7C0-C327CE071392}" type="presParOf" srcId="{28364CA0-3E1A-4680-9715-79EDC709CE3A}" destId="{49862952-7F0D-4A72-A2EA-CC5AF87B2FB7}" srcOrd="1" destOrd="0" presId="urn:microsoft.com/office/officeart/2005/8/layout/list1"/>
    <dgm:cxn modelId="{85EBCC71-B5DC-4524-8CA9-BD9144FAA7FF}" type="presParOf" srcId="{E99D4223-18D9-4F8E-BC62-363CB9F9FCE5}" destId="{065C99C7-9645-47B6-B54C-844609F8EE9A}" srcOrd="13" destOrd="0" presId="urn:microsoft.com/office/officeart/2005/8/layout/list1"/>
    <dgm:cxn modelId="{40A0E6E1-B8E1-49C0-A453-DDD10766F92E}" type="presParOf" srcId="{E99D4223-18D9-4F8E-BC62-363CB9F9FCE5}" destId="{4D795F5C-657E-4E2A-8473-F8535B032D8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0657AD-F99F-4F63-B9DB-F0FC65F7ADDB}"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zh-TW" altLang="en-US"/>
        </a:p>
      </dgm:t>
    </dgm:pt>
    <dgm:pt modelId="{72F7A612-D0CB-42B5-8563-6ECAA694BEC8}">
      <dgm:prSet phldrT="[文字]" custT="1"/>
      <dgm:spPr>
        <a:solidFill>
          <a:srgbClr val="669900"/>
        </a:solidFill>
      </dgm:spPr>
      <dgm:t>
        <a:bodyPr/>
        <a:lstStyle/>
        <a:p>
          <a:pPr algn="ctr"/>
          <a:r>
            <a:rPr lang="zh-TW" altLang="en-US" sz="1600" dirty="0">
              <a:solidFill>
                <a:schemeClr val="tx1"/>
              </a:solidFill>
              <a:latin typeface="標楷體" panose="03000509000000000000" pitchFamily="65" charset="-120"/>
              <a:ea typeface="標楷體" panose="03000509000000000000" pitchFamily="65" charset="-120"/>
            </a:rPr>
            <a:t>教務處</a:t>
          </a:r>
        </a:p>
      </dgm:t>
    </dgm:pt>
    <dgm:pt modelId="{09FAB920-AAF5-4AD8-BAAC-18AD2211865C}" type="parTrans" cxnId="{DA9CA5C9-916A-4F2E-801D-5041F6ED9A3D}">
      <dgm:prSet/>
      <dgm:spPr/>
      <dgm:t>
        <a:bodyPr/>
        <a:lstStyle/>
        <a:p>
          <a:endParaRPr lang="zh-TW" altLang="en-US"/>
        </a:p>
      </dgm:t>
    </dgm:pt>
    <dgm:pt modelId="{7ADD12A9-51DF-4422-940D-4E367528CB4A}" type="sibTrans" cxnId="{DA9CA5C9-916A-4F2E-801D-5041F6ED9A3D}">
      <dgm:prSet/>
      <dgm:spPr/>
      <dgm:t>
        <a:bodyPr/>
        <a:lstStyle/>
        <a:p>
          <a:endParaRPr lang="zh-TW" altLang="en-US"/>
        </a:p>
      </dgm:t>
    </dgm:pt>
    <dgm:pt modelId="{125D700E-A8C6-4DF2-BBB2-61156B2D18FE}">
      <dgm:prSet phldrT="[文字]" custT="1"/>
      <dgm:spPr>
        <a:solidFill>
          <a:schemeClr val="accent2">
            <a:lumMod val="90000"/>
          </a:schemeClr>
        </a:solidFill>
      </dgm:spPr>
      <dgm:t>
        <a:bodyPr/>
        <a:lstStyle/>
        <a:p>
          <a:pPr algn="ctr"/>
          <a:r>
            <a:rPr lang="zh-TW" altLang="en-US" sz="1400" dirty="0">
              <a:solidFill>
                <a:srgbClr val="FFFFCC"/>
              </a:solidFill>
              <a:latin typeface="華康中特圓體" panose="020F0809000000000000" pitchFamily="49" charset="-120"/>
              <a:ea typeface="華康中特圓體" panose="020F0809000000000000" pitchFamily="49" charset="-120"/>
            </a:rPr>
            <a:t>學務處</a:t>
          </a:r>
        </a:p>
      </dgm:t>
    </dgm:pt>
    <dgm:pt modelId="{9D9FFAC8-718F-48C5-8FAD-387D33699361}" type="parTrans" cxnId="{51F84680-8027-4A7A-A32A-9C719D4FFD7D}">
      <dgm:prSet/>
      <dgm:spPr/>
      <dgm:t>
        <a:bodyPr/>
        <a:lstStyle/>
        <a:p>
          <a:endParaRPr lang="zh-TW" altLang="en-US"/>
        </a:p>
      </dgm:t>
    </dgm:pt>
    <dgm:pt modelId="{2FA797E4-74D9-4481-8233-E5A109266EA2}" type="sibTrans" cxnId="{51F84680-8027-4A7A-A32A-9C719D4FFD7D}">
      <dgm:prSet/>
      <dgm:spPr/>
      <dgm:t>
        <a:bodyPr/>
        <a:lstStyle/>
        <a:p>
          <a:endParaRPr lang="zh-TW" altLang="en-US"/>
        </a:p>
      </dgm:t>
    </dgm:pt>
    <dgm:pt modelId="{FDA780B0-E393-42CA-84E4-0E32A46AC3D0}">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總務處</a:t>
          </a:r>
        </a:p>
      </dgm:t>
    </dgm:pt>
    <dgm:pt modelId="{04929C75-C7D0-4E49-B1B2-BDE971EC808C}" type="parTrans" cxnId="{96AF4620-6979-4CFF-BCE0-FC9C3ACCC5F2}">
      <dgm:prSet/>
      <dgm:spPr/>
      <dgm:t>
        <a:bodyPr/>
        <a:lstStyle/>
        <a:p>
          <a:endParaRPr lang="zh-TW" altLang="en-US"/>
        </a:p>
      </dgm:t>
    </dgm:pt>
    <dgm:pt modelId="{1BBDAD2A-D2FA-4A4E-BF03-9B78A6523304}" type="sibTrans" cxnId="{96AF4620-6979-4CFF-BCE0-FC9C3ACCC5F2}">
      <dgm:prSet/>
      <dgm:spPr/>
      <dgm:t>
        <a:bodyPr/>
        <a:lstStyle/>
        <a:p>
          <a:endParaRPr lang="zh-TW" altLang="en-US"/>
        </a:p>
      </dgm:t>
    </dgm:pt>
    <dgm:pt modelId="{6FD4C5F2-D880-4757-ACF7-F7069476CEEE}">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輔導室</a:t>
          </a:r>
        </a:p>
      </dgm:t>
    </dgm:pt>
    <dgm:pt modelId="{0B9A81C4-7E76-4EA5-A4FB-2454DB7016F0}" type="parTrans" cxnId="{CB1D2CD3-32B3-46C4-BBCD-5F8CFB2F1582}">
      <dgm:prSet/>
      <dgm:spPr/>
      <dgm:t>
        <a:bodyPr/>
        <a:lstStyle/>
        <a:p>
          <a:endParaRPr lang="zh-TW" altLang="en-US"/>
        </a:p>
      </dgm:t>
    </dgm:pt>
    <dgm:pt modelId="{601ED7B1-0B54-49E3-BDB8-2DD73F2CAACB}" type="sibTrans" cxnId="{CB1D2CD3-32B3-46C4-BBCD-5F8CFB2F1582}">
      <dgm:prSet/>
      <dgm:spPr/>
      <dgm:t>
        <a:bodyPr/>
        <a:lstStyle/>
        <a:p>
          <a:endParaRPr lang="zh-TW" altLang="en-US"/>
        </a:p>
      </dgm:t>
    </dgm:pt>
    <dgm:pt modelId="{E99D4223-18D9-4F8E-BC62-363CB9F9FCE5}" type="pres">
      <dgm:prSet presAssocID="{A00657AD-F99F-4F63-B9DB-F0FC65F7ADDB}" presName="linear" presStyleCnt="0">
        <dgm:presLayoutVars>
          <dgm:dir/>
          <dgm:animLvl val="lvl"/>
          <dgm:resizeHandles val="exact"/>
        </dgm:presLayoutVars>
      </dgm:prSet>
      <dgm:spPr/>
    </dgm:pt>
    <dgm:pt modelId="{8BBFF7E7-9566-46B2-AD1F-FAD6B212E3BD}" type="pres">
      <dgm:prSet presAssocID="{72F7A612-D0CB-42B5-8563-6ECAA694BEC8}" presName="parentLin" presStyleCnt="0"/>
      <dgm:spPr/>
    </dgm:pt>
    <dgm:pt modelId="{74B22530-A200-4C45-9C1B-3EF4B4AAA629}" type="pres">
      <dgm:prSet presAssocID="{72F7A612-D0CB-42B5-8563-6ECAA694BEC8}" presName="parentLeftMargin" presStyleLbl="node1" presStyleIdx="0" presStyleCnt="4"/>
      <dgm:spPr/>
    </dgm:pt>
    <dgm:pt modelId="{37F1925B-D461-4EF7-8043-FBC088BB625D}" type="pres">
      <dgm:prSet presAssocID="{72F7A612-D0CB-42B5-8563-6ECAA694BEC8}" presName="parentText" presStyleLbl="node1" presStyleIdx="0" presStyleCnt="4">
        <dgm:presLayoutVars>
          <dgm:chMax val="0"/>
          <dgm:bulletEnabled val="1"/>
        </dgm:presLayoutVars>
      </dgm:prSet>
      <dgm:spPr/>
    </dgm:pt>
    <dgm:pt modelId="{CBFF55BC-1381-4FD4-B638-EA4D6D3E2744}" type="pres">
      <dgm:prSet presAssocID="{72F7A612-D0CB-42B5-8563-6ECAA694BEC8}" presName="negativeSpace" presStyleCnt="0"/>
      <dgm:spPr/>
    </dgm:pt>
    <dgm:pt modelId="{F952A2B6-477C-4398-B4F2-507144CFE0C6}" type="pres">
      <dgm:prSet presAssocID="{72F7A612-D0CB-42B5-8563-6ECAA694BEC8}" presName="childText" presStyleLbl="conFgAcc1" presStyleIdx="0" presStyleCnt="4">
        <dgm:presLayoutVars>
          <dgm:bulletEnabled val="1"/>
        </dgm:presLayoutVars>
      </dgm:prSet>
      <dgm:spPr/>
    </dgm:pt>
    <dgm:pt modelId="{14C35C7F-8769-4A2D-88A9-87699CC7E449}" type="pres">
      <dgm:prSet presAssocID="{7ADD12A9-51DF-4422-940D-4E367528CB4A}" presName="spaceBetweenRectangles" presStyleCnt="0"/>
      <dgm:spPr/>
    </dgm:pt>
    <dgm:pt modelId="{FE1855CB-D80C-48B4-B14B-E3CA311F3953}" type="pres">
      <dgm:prSet presAssocID="{125D700E-A8C6-4DF2-BBB2-61156B2D18FE}" presName="parentLin" presStyleCnt="0"/>
      <dgm:spPr/>
    </dgm:pt>
    <dgm:pt modelId="{063797F0-9D09-4BFE-BFC1-1191384B755E}" type="pres">
      <dgm:prSet presAssocID="{125D700E-A8C6-4DF2-BBB2-61156B2D18FE}" presName="parentLeftMargin" presStyleLbl="node1" presStyleIdx="0" presStyleCnt="4"/>
      <dgm:spPr/>
    </dgm:pt>
    <dgm:pt modelId="{C9CC7644-53E9-4FB5-BF94-B04429CE759D}" type="pres">
      <dgm:prSet presAssocID="{125D700E-A8C6-4DF2-BBB2-61156B2D18FE}" presName="parentText" presStyleLbl="node1" presStyleIdx="1" presStyleCnt="4">
        <dgm:presLayoutVars>
          <dgm:chMax val="0"/>
          <dgm:bulletEnabled val="1"/>
        </dgm:presLayoutVars>
      </dgm:prSet>
      <dgm:spPr/>
    </dgm:pt>
    <dgm:pt modelId="{E05C88EB-FA02-4BA8-A343-258B494D7707}" type="pres">
      <dgm:prSet presAssocID="{125D700E-A8C6-4DF2-BBB2-61156B2D18FE}" presName="negativeSpace" presStyleCnt="0"/>
      <dgm:spPr/>
    </dgm:pt>
    <dgm:pt modelId="{95DA0585-6BC5-4C5B-984E-731BBEA07916}" type="pres">
      <dgm:prSet presAssocID="{125D700E-A8C6-4DF2-BBB2-61156B2D18FE}" presName="childText" presStyleLbl="conFgAcc1" presStyleIdx="1" presStyleCnt="4" custLinFactY="7876" custLinFactNeighborY="100000">
        <dgm:presLayoutVars>
          <dgm:bulletEnabled val="1"/>
        </dgm:presLayoutVars>
      </dgm:prSet>
      <dgm:spPr/>
    </dgm:pt>
    <dgm:pt modelId="{01A806F7-7A03-428A-A82E-61F1C0ECFB3F}" type="pres">
      <dgm:prSet presAssocID="{2FA797E4-74D9-4481-8233-E5A109266EA2}" presName="spaceBetweenRectangles" presStyleCnt="0"/>
      <dgm:spPr/>
    </dgm:pt>
    <dgm:pt modelId="{E18AF99C-9635-4C4B-B461-0BC7A0E0AB0F}" type="pres">
      <dgm:prSet presAssocID="{FDA780B0-E393-42CA-84E4-0E32A46AC3D0}" presName="parentLin" presStyleCnt="0"/>
      <dgm:spPr/>
    </dgm:pt>
    <dgm:pt modelId="{383FFE38-52E7-4685-AAF5-6D31A27C02A4}" type="pres">
      <dgm:prSet presAssocID="{FDA780B0-E393-42CA-84E4-0E32A46AC3D0}" presName="parentLeftMargin" presStyleLbl="node1" presStyleIdx="1" presStyleCnt="4"/>
      <dgm:spPr/>
    </dgm:pt>
    <dgm:pt modelId="{48C41C60-2EC5-49D9-8B0B-55107C6B09C6}" type="pres">
      <dgm:prSet presAssocID="{FDA780B0-E393-42CA-84E4-0E32A46AC3D0}" presName="parentText" presStyleLbl="node1" presStyleIdx="2" presStyleCnt="4">
        <dgm:presLayoutVars>
          <dgm:chMax val="0"/>
          <dgm:bulletEnabled val="1"/>
        </dgm:presLayoutVars>
      </dgm:prSet>
      <dgm:spPr/>
    </dgm:pt>
    <dgm:pt modelId="{3FBBA187-69C8-48F3-9428-A4B46E13D3CD}" type="pres">
      <dgm:prSet presAssocID="{FDA780B0-E393-42CA-84E4-0E32A46AC3D0}" presName="negativeSpace" presStyleCnt="0"/>
      <dgm:spPr/>
    </dgm:pt>
    <dgm:pt modelId="{E6B82412-5C36-47A4-885F-56016FA0ED01}" type="pres">
      <dgm:prSet presAssocID="{FDA780B0-E393-42CA-84E4-0E32A46AC3D0}" presName="childText" presStyleLbl="conFgAcc1" presStyleIdx="2" presStyleCnt="4">
        <dgm:presLayoutVars>
          <dgm:bulletEnabled val="1"/>
        </dgm:presLayoutVars>
      </dgm:prSet>
      <dgm:spPr/>
    </dgm:pt>
    <dgm:pt modelId="{251F6802-3989-43BB-978B-9073E2D14F05}" type="pres">
      <dgm:prSet presAssocID="{1BBDAD2A-D2FA-4A4E-BF03-9B78A6523304}" presName="spaceBetweenRectangles" presStyleCnt="0"/>
      <dgm:spPr/>
    </dgm:pt>
    <dgm:pt modelId="{28364CA0-3E1A-4680-9715-79EDC709CE3A}" type="pres">
      <dgm:prSet presAssocID="{6FD4C5F2-D880-4757-ACF7-F7069476CEEE}" presName="parentLin" presStyleCnt="0"/>
      <dgm:spPr/>
    </dgm:pt>
    <dgm:pt modelId="{0819947A-52B8-4C30-AE2F-C7FEABE22A44}" type="pres">
      <dgm:prSet presAssocID="{6FD4C5F2-D880-4757-ACF7-F7069476CEEE}" presName="parentLeftMargin" presStyleLbl="node1" presStyleIdx="2" presStyleCnt="4"/>
      <dgm:spPr/>
    </dgm:pt>
    <dgm:pt modelId="{49862952-7F0D-4A72-A2EA-CC5AF87B2FB7}" type="pres">
      <dgm:prSet presAssocID="{6FD4C5F2-D880-4757-ACF7-F7069476CEEE}" presName="parentText" presStyleLbl="node1" presStyleIdx="3" presStyleCnt="4">
        <dgm:presLayoutVars>
          <dgm:chMax val="0"/>
          <dgm:bulletEnabled val="1"/>
        </dgm:presLayoutVars>
      </dgm:prSet>
      <dgm:spPr/>
    </dgm:pt>
    <dgm:pt modelId="{065C99C7-9645-47B6-B54C-844609F8EE9A}" type="pres">
      <dgm:prSet presAssocID="{6FD4C5F2-D880-4757-ACF7-F7069476CEEE}" presName="negativeSpace" presStyleCnt="0"/>
      <dgm:spPr/>
    </dgm:pt>
    <dgm:pt modelId="{4D795F5C-657E-4E2A-8473-F8535B032D82}" type="pres">
      <dgm:prSet presAssocID="{6FD4C5F2-D880-4757-ACF7-F7069476CEEE}" presName="childText" presStyleLbl="conFgAcc1" presStyleIdx="3" presStyleCnt="4">
        <dgm:presLayoutVars>
          <dgm:bulletEnabled val="1"/>
        </dgm:presLayoutVars>
      </dgm:prSet>
      <dgm:spPr/>
    </dgm:pt>
  </dgm:ptLst>
  <dgm:cxnLst>
    <dgm:cxn modelId="{852CF20F-ED43-4C97-81CD-F7331E6EB668}" type="presOf" srcId="{FDA780B0-E393-42CA-84E4-0E32A46AC3D0}" destId="{383FFE38-52E7-4685-AAF5-6D31A27C02A4}" srcOrd="0" destOrd="0" presId="urn:microsoft.com/office/officeart/2005/8/layout/list1"/>
    <dgm:cxn modelId="{96AF4620-6979-4CFF-BCE0-FC9C3ACCC5F2}" srcId="{A00657AD-F99F-4F63-B9DB-F0FC65F7ADDB}" destId="{FDA780B0-E393-42CA-84E4-0E32A46AC3D0}" srcOrd="2" destOrd="0" parTransId="{04929C75-C7D0-4E49-B1B2-BDE971EC808C}" sibTransId="{1BBDAD2A-D2FA-4A4E-BF03-9B78A6523304}"/>
    <dgm:cxn modelId="{C2ED5629-49CC-484E-9360-2DF0041107EF}" type="presOf" srcId="{6FD4C5F2-D880-4757-ACF7-F7069476CEEE}" destId="{0819947A-52B8-4C30-AE2F-C7FEABE22A44}" srcOrd="0" destOrd="0" presId="urn:microsoft.com/office/officeart/2005/8/layout/list1"/>
    <dgm:cxn modelId="{5E16892B-8538-4755-81A1-61A8DEB9EF70}" type="presOf" srcId="{125D700E-A8C6-4DF2-BBB2-61156B2D18FE}" destId="{063797F0-9D09-4BFE-BFC1-1191384B755E}" srcOrd="0" destOrd="0" presId="urn:microsoft.com/office/officeart/2005/8/layout/list1"/>
    <dgm:cxn modelId="{1CF5FB34-EC42-4C02-A38B-444814173E4F}" type="presOf" srcId="{125D700E-A8C6-4DF2-BBB2-61156B2D18FE}" destId="{C9CC7644-53E9-4FB5-BF94-B04429CE759D}" srcOrd="1" destOrd="0" presId="urn:microsoft.com/office/officeart/2005/8/layout/list1"/>
    <dgm:cxn modelId="{E89E943E-8017-4896-821A-97AB1B6E5A02}" type="presOf" srcId="{72F7A612-D0CB-42B5-8563-6ECAA694BEC8}" destId="{37F1925B-D461-4EF7-8043-FBC088BB625D}" srcOrd="1" destOrd="0" presId="urn:microsoft.com/office/officeart/2005/8/layout/list1"/>
    <dgm:cxn modelId="{0977F45D-81C0-421C-B716-D906EDA98168}" type="presOf" srcId="{72F7A612-D0CB-42B5-8563-6ECAA694BEC8}" destId="{74B22530-A200-4C45-9C1B-3EF4B4AAA629}" srcOrd="0" destOrd="0" presId="urn:microsoft.com/office/officeart/2005/8/layout/list1"/>
    <dgm:cxn modelId="{DE679363-4562-46B5-98DC-3F7C86386A9D}" type="presOf" srcId="{A00657AD-F99F-4F63-B9DB-F0FC65F7ADDB}" destId="{E99D4223-18D9-4F8E-BC62-363CB9F9FCE5}" srcOrd="0" destOrd="0" presId="urn:microsoft.com/office/officeart/2005/8/layout/list1"/>
    <dgm:cxn modelId="{51F84680-8027-4A7A-A32A-9C719D4FFD7D}" srcId="{A00657AD-F99F-4F63-B9DB-F0FC65F7ADDB}" destId="{125D700E-A8C6-4DF2-BBB2-61156B2D18FE}" srcOrd="1" destOrd="0" parTransId="{9D9FFAC8-718F-48C5-8FAD-387D33699361}" sibTransId="{2FA797E4-74D9-4481-8233-E5A109266EA2}"/>
    <dgm:cxn modelId="{D7ABCD9A-66E7-47C8-97B5-39DC4492AE78}" type="presOf" srcId="{6FD4C5F2-D880-4757-ACF7-F7069476CEEE}" destId="{49862952-7F0D-4A72-A2EA-CC5AF87B2FB7}" srcOrd="1" destOrd="0" presId="urn:microsoft.com/office/officeart/2005/8/layout/list1"/>
    <dgm:cxn modelId="{DA9CA5C9-916A-4F2E-801D-5041F6ED9A3D}" srcId="{A00657AD-F99F-4F63-B9DB-F0FC65F7ADDB}" destId="{72F7A612-D0CB-42B5-8563-6ECAA694BEC8}" srcOrd="0" destOrd="0" parTransId="{09FAB920-AAF5-4AD8-BAAC-18AD2211865C}" sibTransId="{7ADD12A9-51DF-4422-940D-4E367528CB4A}"/>
    <dgm:cxn modelId="{CB1D2CD3-32B3-46C4-BBCD-5F8CFB2F1582}" srcId="{A00657AD-F99F-4F63-B9DB-F0FC65F7ADDB}" destId="{6FD4C5F2-D880-4757-ACF7-F7069476CEEE}" srcOrd="3" destOrd="0" parTransId="{0B9A81C4-7E76-4EA5-A4FB-2454DB7016F0}" sibTransId="{601ED7B1-0B54-49E3-BDB8-2DD73F2CAACB}"/>
    <dgm:cxn modelId="{3E810AFC-89F9-49AC-BAF8-31B9F43EA599}" type="presOf" srcId="{FDA780B0-E393-42CA-84E4-0E32A46AC3D0}" destId="{48C41C60-2EC5-49D9-8B0B-55107C6B09C6}" srcOrd="1" destOrd="0" presId="urn:microsoft.com/office/officeart/2005/8/layout/list1"/>
    <dgm:cxn modelId="{80FBD630-A455-4A74-A7DB-2F6618421E7A}" type="presParOf" srcId="{E99D4223-18D9-4F8E-BC62-363CB9F9FCE5}" destId="{8BBFF7E7-9566-46B2-AD1F-FAD6B212E3BD}" srcOrd="0" destOrd="0" presId="urn:microsoft.com/office/officeart/2005/8/layout/list1"/>
    <dgm:cxn modelId="{65BF3FEB-04C6-4DBD-B7F5-012879D598D8}" type="presParOf" srcId="{8BBFF7E7-9566-46B2-AD1F-FAD6B212E3BD}" destId="{74B22530-A200-4C45-9C1B-3EF4B4AAA629}" srcOrd="0" destOrd="0" presId="urn:microsoft.com/office/officeart/2005/8/layout/list1"/>
    <dgm:cxn modelId="{9DB89378-88CA-4C4E-9FA4-F62A25653060}" type="presParOf" srcId="{8BBFF7E7-9566-46B2-AD1F-FAD6B212E3BD}" destId="{37F1925B-D461-4EF7-8043-FBC088BB625D}" srcOrd="1" destOrd="0" presId="urn:microsoft.com/office/officeart/2005/8/layout/list1"/>
    <dgm:cxn modelId="{ECBF7601-0E62-43EB-B942-BA6C3937210B}" type="presParOf" srcId="{E99D4223-18D9-4F8E-BC62-363CB9F9FCE5}" destId="{CBFF55BC-1381-4FD4-B638-EA4D6D3E2744}" srcOrd="1" destOrd="0" presId="urn:microsoft.com/office/officeart/2005/8/layout/list1"/>
    <dgm:cxn modelId="{B5EAA01A-9528-44F3-A257-99CF11A15CFC}" type="presParOf" srcId="{E99D4223-18D9-4F8E-BC62-363CB9F9FCE5}" destId="{F952A2B6-477C-4398-B4F2-507144CFE0C6}" srcOrd="2" destOrd="0" presId="urn:microsoft.com/office/officeart/2005/8/layout/list1"/>
    <dgm:cxn modelId="{10833A0E-CB55-413B-8C3D-9533D2190C0C}" type="presParOf" srcId="{E99D4223-18D9-4F8E-BC62-363CB9F9FCE5}" destId="{14C35C7F-8769-4A2D-88A9-87699CC7E449}" srcOrd="3" destOrd="0" presId="urn:microsoft.com/office/officeart/2005/8/layout/list1"/>
    <dgm:cxn modelId="{23801585-767E-4C03-987A-62B60941D54E}" type="presParOf" srcId="{E99D4223-18D9-4F8E-BC62-363CB9F9FCE5}" destId="{FE1855CB-D80C-48B4-B14B-E3CA311F3953}" srcOrd="4" destOrd="0" presId="urn:microsoft.com/office/officeart/2005/8/layout/list1"/>
    <dgm:cxn modelId="{DF304360-52A7-49E0-9FBC-E10EBE6E51D3}" type="presParOf" srcId="{FE1855CB-D80C-48B4-B14B-E3CA311F3953}" destId="{063797F0-9D09-4BFE-BFC1-1191384B755E}" srcOrd="0" destOrd="0" presId="urn:microsoft.com/office/officeart/2005/8/layout/list1"/>
    <dgm:cxn modelId="{AF495A2B-1D5A-469E-9BED-5ACE48964E90}" type="presParOf" srcId="{FE1855CB-D80C-48B4-B14B-E3CA311F3953}" destId="{C9CC7644-53E9-4FB5-BF94-B04429CE759D}" srcOrd="1" destOrd="0" presId="urn:microsoft.com/office/officeart/2005/8/layout/list1"/>
    <dgm:cxn modelId="{AC9BD846-73F6-48E8-9CAB-1F69F7CFC93C}" type="presParOf" srcId="{E99D4223-18D9-4F8E-BC62-363CB9F9FCE5}" destId="{E05C88EB-FA02-4BA8-A343-258B494D7707}" srcOrd="5" destOrd="0" presId="urn:microsoft.com/office/officeart/2005/8/layout/list1"/>
    <dgm:cxn modelId="{3E281A18-78CA-4471-8FDF-ECBA6F15A886}" type="presParOf" srcId="{E99D4223-18D9-4F8E-BC62-363CB9F9FCE5}" destId="{95DA0585-6BC5-4C5B-984E-731BBEA07916}" srcOrd="6" destOrd="0" presId="urn:microsoft.com/office/officeart/2005/8/layout/list1"/>
    <dgm:cxn modelId="{97E65350-994C-421D-BFEA-BCCF0EEE8074}" type="presParOf" srcId="{E99D4223-18D9-4F8E-BC62-363CB9F9FCE5}" destId="{01A806F7-7A03-428A-A82E-61F1C0ECFB3F}" srcOrd="7" destOrd="0" presId="urn:microsoft.com/office/officeart/2005/8/layout/list1"/>
    <dgm:cxn modelId="{A200506D-406E-4298-9F3A-E2292573F43A}" type="presParOf" srcId="{E99D4223-18D9-4F8E-BC62-363CB9F9FCE5}" destId="{E18AF99C-9635-4C4B-B461-0BC7A0E0AB0F}" srcOrd="8" destOrd="0" presId="urn:microsoft.com/office/officeart/2005/8/layout/list1"/>
    <dgm:cxn modelId="{BDD43821-9A01-49B2-8C08-28DEA37A2B43}" type="presParOf" srcId="{E18AF99C-9635-4C4B-B461-0BC7A0E0AB0F}" destId="{383FFE38-52E7-4685-AAF5-6D31A27C02A4}" srcOrd="0" destOrd="0" presId="urn:microsoft.com/office/officeart/2005/8/layout/list1"/>
    <dgm:cxn modelId="{69387AFD-1CF5-476B-B748-59189EA8F939}" type="presParOf" srcId="{E18AF99C-9635-4C4B-B461-0BC7A0E0AB0F}" destId="{48C41C60-2EC5-49D9-8B0B-55107C6B09C6}" srcOrd="1" destOrd="0" presId="urn:microsoft.com/office/officeart/2005/8/layout/list1"/>
    <dgm:cxn modelId="{A9C11575-39B6-4F30-8E1B-ED2821AD77A2}" type="presParOf" srcId="{E99D4223-18D9-4F8E-BC62-363CB9F9FCE5}" destId="{3FBBA187-69C8-48F3-9428-A4B46E13D3CD}" srcOrd="9" destOrd="0" presId="urn:microsoft.com/office/officeart/2005/8/layout/list1"/>
    <dgm:cxn modelId="{71B16854-10AB-4C98-8B57-16300C260D09}" type="presParOf" srcId="{E99D4223-18D9-4F8E-BC62-363CB9F9FCE5}" destId="{E6B82412-5C36-47A4-885F-56016FA0ED01}" srcOrd="10" destOrd="0" presId="urn:microsoft.com/office/officeart/2005/8/layout/list1"/>
    <dgm:cxn modelId="{C6E5316F-0CFF-4DD0-B85A-0DE1069771E5}" type="presParOf" srcId="{E99D4223-18D9-4F8E-BC62-363CB9F9FCE5}" destId="{251F6802-3989-43BB-978B-9073E2D14F05}" srcOrd="11" destOrd="0" presId="urn:microsoft.com/office/officeart/2005/8/layout/list1"/>
    <dgm:cxn modelId="{20FE249B-42A0-4F3C-9452-BE63E863AC32}" type="presParOf" srcId="{E99D4223-18D9-4F8E-BC62-363CB9F9FCE5}" destId="{28364CA0-3E1A-4680-9715-79EDC709CE3A}" srcOrd="12" destOrd="0" presId="urn:microsoft.com/office/officeart/2005/8/layout/list1"/>
    <dgm:cxn modelId="{31E3001E-7560-4153-BC38-C333E8C49ECB}" type="presParOf" srcId="{28364CA0-3E1A-4680-9715-79EDC709CE3A}" destId="{0819947A-52B8-4C30-AE2F-C7FEABE22A44}" srcOrd="0" destOrd="0" presId="urn:microsoft.com/office/officeart/2005/8/layout/list1"/>
    <dgm:cxn modelId="{BBB9101A-4862-4F73-B7C0-C327CE071392}" type="presParOf" srcId="{28364CA0-3E1A-4680-9715-79EDC709CE3A}" destId="{49862952-7F0D-4A72-A2EA-CC5AF87B2FB7}" srcOrd="1" destOrd="0" presId="urn:microsoft.com/office/officeart/2005/8/layout/list1"/>
    <dgm:cxn modelId="{85EBCC71-B5DC-4524-8CA9-BD9144FAA7FF}" type="presParOf" srcId="{E99D4223-18D9-4F8E-BC62-363CB9F9FCE5}" destId="{065C99C7-9645-47B6-B54C-844609F8EE9A}" srcOrd="13" destOrd="0" presId="urn:microsoft.com/office/officeart/2005/8/layout/list1"/>
    <dgm:cxn modelId="{40A0E6E1-B8E1-49C0-A453-DDD10766F92E}" type="presParOf" srcId="{E99D4223-18D9-4F8E-BC62-363CB9F9FCE5}" destId="{4D795F5C-657E-4E2A-8473-F8535B032D8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0657AD-F99F-4F63-B9DB-F0FC65F7ADDB}"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zh-TW" altLang="en-US"/>
        </a:p>
      </dgm:t>
    </dgm:pt>
    <dgm:pt modelId="{72F7A612-D0CB-42B5-8563-6ECAA694BEC8}">
      <dgm:prSet phldrT="[文字]" custT="1"/>
      <dgm:spPr>
        <a:solidFill>
          <a:srgbClr val="669900"/>
        </a:solidFill>
      </dgm:spPr>
      <dgm:t>
        <a:bodyPr/>
        <a:lstStyle/>
        <a:p>
          <a:pPr algn="ctr"/>
          <a:r>
            <a:rPr lang="zh-TW" altLang="en-US" sz="1600" dirty="0">
              <a:solidFill>
                <a:schemeClr val="tx1"/>
              </a:solidFill>
              <a:latin typeface="標楷體" panose="03000509000000000000" pitchFamily="65" charset="-120"/>
              <a:ea typeface="標楷體" panose="03000509000000000000" pitchFamily="65" charset="-120"/>
            </a:rPr>
            <a:t>教務處</a:t>
          </a:r>
        </a:p>
      </dgm:t>
    </dgm:pt>
    <dgm:pt modelId="{09FAB920-AAF5-4AD8-BAAC-18AD2211865C}" type="parTrans" cxnId="{DA9CA5C9-916A-4F2E-801D-5041F6ED9A3D}">
      <dgm:prSet/>
      <dgm:spPr/>
      <dgm:t>
        <a:bodyPr/>
        <a:lstStyle/>
        <a:p>
          <a:endParaRPr lang="zh-TW" altLang="en-US"/>
        </a:p>
      </dgm:t>
    </dgm:pt>
    <dgm:pt modelId="{7ADD12A9-51DF-4422-940D-4E367528CB4A}" type="sibTrans" cxnId="{DA9CA5C9-916A-4F2E-801D-5041F6ED9A3D}">
      <dgm:prSet/>
      <dgm:spPr/>
      <dgm:t>
        <a:bodyPr/>
        <a:lstStyle/>
        <a:p>
          <a:endParaRPr lang="zh-TW" altLang="en-US"/>
        </a:p>
      </dgm:t>
    </dgm:pt>
    <dgm:pt modelId="{125D700E-A8C6-4DF2-BBB2-61156B2D18FE}">
      <dgm:prSet phldrT="[文字]" custT="1"/>
      <dgm:spPr>
        <a:solidFill>
          <a:schemeClr val="accent2">
            <a:lumMod val="90000"/>
          </a:schemeClr>
        </a:solidFill>
      </dgm:spPr>
      <dgm:t>
        <a:bodyPr/>
        <a:lstStyle/>
        <a:p>
          <a:pPr algn="ctr"/>
          <a:r>
            <a:rPr lang="zh-TW" altLang="en-US" sz="1400" dirty="0">
              <a:solidFill>
                <a:srgbClr val="FFFFCC"/>
              </a:solidFill>
              <a:latin typeface="華康中特圓體" panose="020F0809000000000000" pitchFamily="49" charset="-120"/>
              <a:ea typeface="華康中特圓體" panose="020F0809000000000000" pitchFamily="49" charset="-120"/>
            </a:rPr>
            <a:t>學務處</a:t>
          </a:r>
        </a:p>
      </dgm:t>
    </dgm:pt>
    <dgm:pt modelId="{9D9FFAC8-718F-48C5-8FAD-387D33699361}" type="parTrans" cxnId="{51F84680-8027-4A7A-A32A-9C719D4FFD7D}">
      <dgm:prSet/>
      <dgm:spPr/>
      <dgm:t>
        <a:bodyPr/>
        <a:lstStyle/>
        <a:p>
          <a:endParaRPr lang="zh-TW" altLang="en-US"/>
        </a:p>
      </dgm:t>
    </dgm:pt>
    <dgm:pt modelId="{2FA797E4-74D9-4481-8233-E5A109266EA2}" type="sibTrans" cxnId="{51F84680-8027-4A7A-A32A-9C719D4FFD7D}">
      <dgm:prSet/>
      <dgm:spPr/>
      <dgm:t>
        <a:bodyPr/>
        <a:lstStyle/>
        <a:p>
          <a:endParaRPr lang="zh-TW" altLang="en-US"/>
        </a:p>
      </dgm:t>
    </dgm:pt>
    <dgm:pt modelId="{FDA780B0-E393-42CA-84E4-0E32A46AC3D0}">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總務處</a:t>
          </a:r>
        </a:p>
      </dgm:t>
    </dgm:pt>
    <dgm:pt modelId="{04929C75-C7D0-4E49-B1B2-BDE971EC808C}" type="parTrans" cxnId="{96AF4620-6979-4CFF-BCE0-FC9C3ACCC5F2}">
      <dgm:prSet/>
      <dgm:spPr/>
      <dgm:t>
        <a:bodyPr/>
        <a:lstStyle/>
        <a:p>
          <a:endParaRPr lang="zh-TW" altLang="en-US"/>
        </a:p>
      </dgm:t>
    </dgm:pt>
    <dgm:pt modelId="{1BBDAD2A-D2FA-4A4E-BF03-9B78A6523304}" type="sibTrans" cxnId="{96AF4620-6979-4CFF-BCE0-FC9C3ACCC5F2}">
      <dgm:prSet/>
      <dgm:spPr/>
      <dgm:t>
        <a:bodyPr/>
        <a:lstStyle/>
        <a:p>
          <a:endParaRPr lang="zh-TW" altLang="en-US"/>
        </a:p>
      </dgm:t>
    </dgm:pt>
    <dgm:pt modelId="{6FD4C5F2-D880-4757-ACF7-F7069476CEEE}">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輔導室</a:t>
          </a:r>
        </a:p>
      </dgm:t>
    </dgm:pt>
    <dgm:pt modelId="{0B9A81C4-7E76-4EA5-A4FB-2454DB7016F0}" type="parTrans" cxnId="{CB1D2CD3-32B3-46C4-BBCD-5F8CFB2F1582}">
      <dgm:prSet/>
      <dgm:spPr/>
      <dgm:t>
        <a:bodyPr/>
        <a:lstStyle/>
        <a:p>
          <a:endParaRPr lang="zh-TW" altLang="en-US"/>
        </a:p>
      </dgm:t>
    </dgm:pt>
    <dgm:pt modelId="{601ED7B1-0B54-49E3-BDB8-2DD73F2CAACB}" type="sibTrans" cxnId="{CB1D2CD3-32B3-46C4-BBCD-5F8CFB2F1582}">
      <dgm:prSet/>
      <dgm:spPr/>
      <dgm:t>
        <a:bodyPr/>
        <a:lstStyle/>
        <a:p>
          <a:endParaRPr lang="zh-TW" altLang="en-US"/>
        </a:p>
      </dgm:t>
    </dgm:pt>
    <dgm:pt modelId="{E99D4223-18D9-4F8E-BC62-363CB9F9FCE5}" type="pres">
      <dgm:prSet presAssocID="{A00657AD-F99F-4F63-B9DB-F0FC65F7ADDB}" presName="linear" presStyleCnt="0">
        <dgm:presLayoutVars>
          <dgm:dir/>
          <dgm:animLvl val="lvl"/>
          <dgm:resizeHandles val="exact"/>
        </dgm:presLayoutVars>
      </dgm:prSet>
      <dgm:spPr/>
    </dgm:pt>
    <dgm:pt modelId="{8BBFF7E7-9566-46B2-AD1F-FAD6B212E3BD}" type="pres">
      <dgm:prSet presAssocID="{72F7A612-D0CB-42B5-8563-6ECAA694BEC8}" presName="parentLin" presStyleCnt="0"/>
      <dgm:spPr/>
    </dgm:pt>
    <dgm:pt modelId="{74B22530-A200-4C45-9C1B-3EF4B4AAA629}" type="pres">
      <dgm:prSet presAssocID="{72F7A612-D0CB-42B5-8563-6ECAA694BEC8}" presName="parentLeftMargin" presStyleLbl="node1" presStyleIdx="0" presStyleCnt="4"/>
      <dgm:spPr/>
    </dgm:pt>
    <dgm:pt modelId="{37F1925B-D461-4EF7-8043-FBC088BB625D}" type="pres">
      <dgm:prSet presAssocID="{72F7A612-D0CB-42B5-8563-6ECAA694BEC8}" presName="parentText" presStyleLbl="node1" presStyleIdx="0" presStyleCnt="4">
        <dgm:presLayoutVars>
          <dgm:chMax val="0"/>
          <dgm:bulletEnabled val="1"/>
        </dgm:presLayoutVars>
      </dgm:prSet>
      <dgm:spPr/>
    </dgm:pt>
    <dgm:pt modelId="{CBFF55BC-1381-4FD4-B638-EA4D6D3E2744}" type="pres">
      <dgm:prSet presAssocID="{72F7A612-D0CB-42B5-8563-6ECAA694BEC8}" presName="negativeSpace" presStyleCnt="0"/>
      <dgm:spPr/>
    </dgm:pt>
    <dgm:pt modelId="{F952A2B6-477C-4398-B4F2-507144CFE0C6}" type="pres">
      <dgm:prSet presAssocID="{72F7A612-D0CB-42B5-8563-6ECAA694BEC8}" presName="childText" presStyleLbl="conFgAcc1" presStyleIdx="0" presStyleCnt="4">
        <dgm:presLayoutVars>
          <dgm:bulletEnabled val="1"/>
        </dgm:presLayoutVars>
      </dgm:prSet>
      <dgm:spPr/>
    </dgm:pt>
    <dgm:pt modelId="{14C35C7F-8769-4A2D-88A9-87699CC7E449}" type="pres">
      <dgm:prSet presAssocID="{7ADD12A9-51DF-4422-940D-4E367528CB4A}" presName="spaceBetweenRectangles" presStyleCnt="0"/>
      <dgm:spPr/>
    </dgm:pt>
    <dgm:pt modelId="{FE1855CB-D80C-48B4-B14B-E3CA311F3953}" type="pres">
      <dgm:prSet presAssocID="{125D700E-A8C6-4DF2-BBB2-61156B2D18FE}" presName="parentLin" presStyleCnt="0"/>
      <dgm:spPr/>
    </dgm:pt>
    <dgm:pt modelId="{063797F0-9D09-4BFE-BFC1-1191384B755E}" type="pres">
      <dgm:prSet presAssocID="{125D700E-A8C6-4DF2-BBB2-61156B2D18FE}" presName="parentLeftMargin" presStyleLbl="node1" presStyleIdx="0" presStyleCnt="4"/>
      <dgm:spPr/>
    </dgm:pt>
    <dgm:pt modelId="{C9CC7644-53E9-4FB5-BF94-B04429CE759D}" type="pres">
      <dgm:prSet presAssocID="{125D700E-A8C6-4DF2-BBB2-61156B2D18FE}" presName="parentText" presStyleLbl="node1" presStyleIdx="1" presStyleCnt="4">
        <dgm:presLayoutVars>
          <dgm:chMax val="0"/>
          <dgm:bulletEnabled val="1"/>
        </dgm:presLayoutVars>
      </dgm:prSet>
      <dgm:spPr/>
    </dgm:pt>
    <dgm:pt modelId="{E05C88EB-FA02-4BA8-A343-258B494D7707}" type="pres">
      <dgm:prSet presAssocID="{125D700E-A8C6-4DF2-BBB2-61156B2D18FE}" presName="negativeSpace" presStyleCnt="0"/>
      <dgm:spPr/>
    </dgm:pt>
    <dgm:pt modelId="{95DA0585-6BC5-4C5B-984E-731BBEA07916}" type="pres">
      <dgm:prSet presAssocID="{125D700E-A8C6-4DF2-BBB2-61156B2D18FE}" presName="childText" presStyleLbl="conFgAcc1" presStyleIdx="1" presStyleCnt="4" custLinFactY="7876" custLinFactNeighborY="100000">
        <dgm:presLayoutVars>
          <dgm:bulletEnabled val="1"/>
        </dgm:presLayoutVars>
      </dgm:prSet>
      <dgm:spPr/>
    </dgm:pt>
    <dgm:pt modelId="{01A806F7-7A03-428A-A82E-61F1C0ECFB3F}" type="pres">
      <dgm:prSet presAssocID="{2FA797E4-74D9-4481-8233-E5A109266EA2}" presName="spaceBetweenRectangles" presStyleCnt="0"/>
      <dgm:spPr/>
    </dgm:pt>
    <dgm:pt modelId="{E18AF99C-9635-4C4B-B461-0BC7A0E0AB0F}" type="pres">
      <dgm:prSet presAssocID="{FDA780B0-E393-42CA-84E4-0E32A46AC3D0}" presName="parentLin" presStyleCnt="0"/>
      <dgm:spPr/>
    </dgm:pt>
    <dgm:pt modelId="{383FFE38-52E7-4685-AAF5-6D31A27C02A4}" type="pres">
      <dgm:prSet presAssocID="{FDA780B0-E393-42CA-84E4-0E32A46AC3D0}" presName="parentLeftMargin" presStyleLbl="node1" presStyleIdx="1" presStyleCnt="4"/>
      <dgm:spPr/>
    </dgm:pt>
    <dgm:pt modelId="{48C41C60-2EC5-49D9-8B0B-55107C6B09C6}" type="pres">
      <dgm:prSet presAssocID="{FDA780B0-E393-42CA-84E4-0E32A46AC3D0}" presName="parentText" presStyleLbl="node1" presStyleIdx="2" presStyleCnt="4">
        <dgm:presLayoutVars>
          <dgm:chMax val="0"/>
          <dgm:bulletEnabled val="1"/>
        </dgm:presLayoutVars>
      </dgm:prSet>
      <dgm:spPr/>
    </dgm:pt>
    <dgm:pt modelId="{3FBBA187-69C8-48F3-9428-A4B46E13D3CD}" type="pres">
      <dgm:prSet presAssocID="{FDA780B0-E393-42CA-84E4-0E32A46AC3D0}" presName="negativeSpace" presStyleCnt="0"/>
      <dgm:spPr/>
    </dgm:pt>
    <dgm:pt modelId="{E6B82412-5C36-47A4-885F-56016FA0ED01}" type="pres">
      <dgm:prSet presAssocID="{FDA780B0-E393-42CA-84E4-0E32A46AC3D0}" presName="childText" presStyleLbl="conFgAcc1" presStyleIdx="2" presStyleCnt="4">
        <dgm:presLayoutVars>
          <dgm:bulletEnabled val="1"/>
        </dgm:presLayoutVars>
      </dgm:prSet>
      <dgm:spPr/>
    </dgm:pt>
    <dgm:pt modelId="{251F6802-3989-43BB-978B-9073E2D14F05}" type="pres">
      <dgm:prSet presAssocID="{1BBDAD2A-D2FA-4A4E-BF03-9B78A6523304}" presName="spaceBetweenRectangles" presStyleCnt="0"/>
      <dgm:spPr/>
    </dgm:pt>
    <dgm:pt modelId="{28364CA0-3E1A-4680-9715-79EDC709CE3A}" type="pres">
      <dgm:prSet presAssocID="{6FD4C5F2-D880-4757-ACF7-F7069476CEEE}" presName="parentLin" presStyleCnt="0"/>
      <dgm:spPr/>
    </dgm:pt>
    <dgm:pt modelId="{0819947A-52B8-4C30-AE2F-C7FEABE22A44}" type="pres">
      <dgm:prSet presAssocID="{6FD4C5F2-D880-4757-ACF7-F7069476CEEE}" presName="parentLeftMargin" presStyleLbl="node1" presStyleIdx="2" presStyleCnt="4"/>
      <dgm:spPr/>
    </dgm:pt>
    <dgm:pt modelId="{49862952-7F0D-4A72-A2EA-CC5AF87B2FB7}" type="pres">
      <dgm:prSet presAssocID="{6FD4C5F2-D880-4757-ACF7-F7069476CEEE}" presName="parentText" presStyleLbl="node1" presStyleIdx="3" presStyleCnt="4">
        <dgm:presLayoutVars>
          <dgm:chMax val="0"/>
          <dgm:bulletEnabled val="1"/>
        </dgm:presLayoutVars>
      </dgm:prSet>
      <dgm:spPr/>
    </dgm:pt>
    <dgm:pt modelId="{065C99C7-9645-47B6-B54C-844609F8EE9A}" type="pres">
      <dgm:prSet presAssocID="{6FD4C5F2-D880-4757-ACF7-F7069476CEEE}" presName="negativeSpace" presStyleCnt="0"/>
      <dgm:spPr/>
    </dgm:pt>
    <dgm:pt modelId="{4D795F5C-657E-4E2A-8473-F8535B032D82}" type="pres">
      <dgm:prSet presAssocID="{6FD4C5F2-D880-4757-ACF7-F7069476CEEE}" presName="childText" presStyleLbl="conFgAcc1" presStyleIdx="3" presStyleCnt="4">
        <dgm:presLayoutVars>
          <dgm:bulletEnabled val="1"/>
        </dgm:presLayoutVars>
      </dgm:prSet>
      <dgm:spPr/>
    </dgm:pt>
  </dgm:ptLst>
  <dgm:cxnLst>
    <dgm:cxn modelId="{852CF20F-ED43-4C97-81CD-F7331E6EB668}" type="presOf" srcId="{FDA780B0-E393-42CA-84E4-0E32A46AC3D0}" destId="{383FFE38-52E7-4685-AAF5-6D31A27C02A4}" srcOrd="0" destOrd="0" presId="urn:microsoft.com/office/officeart/2005/8/layout/list1"/>
    <dgm:cxn modelId="{96AF4620-6979-4CFF-BCE0-FC9C3ACCC5F2}" srcId="{A00657AD-F99F-4F63-B9DB-F0FC65F7ADDB}" destId="{FDA780B0-E393-42CA-84E4-0E32A46AC3D0}" srcOrd="2" destOrd="0" parTransId="{04929C75-C7D0-4E49-B1B2-BDE971EC808C}" sibTransId="{1BBDAD2A-D2FA-4A4E-BF03-9B78A6523304}"/>
    <dgm:cxn modelId="{C2ED5629-49CC-484E-9360-2DF0041107EF}" type="presOf" srcId="{6FD4C5F2-D880-4757-ACF7-F7069476CEEE}" destId="{0819947A-52B8-4C30-AE2F-C7FEABE22A44}" srcOrd="0" destOrd="0" presId="urn:microsoft.com/office/officeart/2005/8/layout/list1"/>
    <dgm:cxn modelId="{5E16892B-8538-4755-81A1-61A8DEB9EF70}" type="presOf" srcId="{125D700E-A8C6-4DF2-BBB2-61156B2D18FE}" destId="{063797F0-9D09-4BFE-BFC1-1191384B755E}" srcOrd="0" destOrd="0" presId="urn:microsoft.com/office/officeart/2005/8/layout/list1"/>
    <dgm:cxn modelId="{1CF5FB34-EC42-4C02-A38B-444814173E4F}" type="presOf" srcId="{125D700E-A8C6-4DF2-BBB2-61156B2D18FE}" destId="{C9CC7644-53E9-4FB5-BF94-B04429CE759D}" srcOrd="1" destOrd="0" presId="urn:microsoft.com/office/officeart/2005/8/layout/list1"/>
    <dgm:cxn modelId="{E89E943E-8017-4896-821A-97AB1B6E5A02}" type="presOf" srcId="{72F7A612-D0CB-42B5-8563-6ECAA694BEC8}" destId="{37F1925B-D461-4EF7-8043-FBC088BB625D}" srcOrd="1" destOrd="0" presId="urn:microsoft.com/office/officeart/2005/8/layout/list1"/>
    <dgm:cxn modelId="{0977F45D-81C0-421C-B716-D906EDA98168}" type="presOf" srcId="{72F7A612-D0CB-42B5-8563-6ECAA694BEC8}" destId="{74B22530-A200-4C45-9C1B-3EF4B4AAA629}" srcOrd="0" destOrd="0" presId="urn:microsoft.com/office/officeart/2005/8/layout/list1"/>
    <dgm:cxn modelId="{DE679363-4562-46B5-98DC-3F7C86386A9D}" type="presOf" srcId="{A00657AD-F99F-4F63-B9DB-F0FC65F7ADDB}" destId="{E99D4223-18D9-4F8E-BC62-363CB9F9FCE5}" srcOrd="0" destOrd="0" presId="urn:microsoft.com/office/officeart/2005/8/layout/list1"/>
    <dgm:cxn modelId="{51F84680-8027-4A7A-A32A-9C719D4FFD7D}" srcId="{A00657AD-F99F-4F63-B9DB-F0FC65F7ADDB}" destId="{125D700E-A8C6-4DF2-BBB2-61156B2D18FE}" srcOrd="1" destOrd="0" parTransId="{9D9FFAC8-718F-48C5-8FAD-387D33699361}" sibTransId="{2FA797E4-74D9-4481-8233-E5A109266EA2}"/>
    <dgm:cxn modelId="{D7ABCD9A-66E7-47C8-97B5-39DC4492AE78}" type="presOf" srcId="{6FD4C5F2-D880-4757-ACF7-F7069476CEEE}" destId="{49862952-7F0D-4A72-A2EA-CC5AF87B2FB7}" srcOrd="1" destOrd="0" presId="urn:microsoft.com/office/officeart/2005/8/layout/list1"/>
    <dgm:cxn modelId="{DA9CA5C9-916A-4F2E-801D-5041F6ED9A3D}" srcId="{A00657AD-F99F-4F63-B9DB-F0FC65F7ADDB}" destId="{72F7A612-D0CB-42B5-8563-6ECAA694BEC8}" srcOrd="0" destOrd="0" parTransId="{09FAB920-AAF5-4AD8-BAAC-18AD2211865C}" sibTransId="{7ADD12A9-51DF-4422-940D-4E367528CB4A}"/>
    <dgm:cxn modelId="{CB1D2CD3-32B3-46C4-BBCD-5F8CFB2F1582}" srcId="{A00657AD-F99F-4F63-B9DB-F0FC65F7ADDB}" destId="{6FD4C5F2-D880-4757-ACF7-F7069476CEEE}" srcOrd="3" destOrd="0" parTransId="{0B9A81C4-7E76-4EA5-A4FB-2454DB7016F0}" sibTransId="{601ED7B1-0B54-49E3-BDB8-2DD73F2CAACB}"/>
    <dgm:cxn modelId="{3E810AFC-89F9-49AC-BAF8-31B9F43EA599}" type="presOf" srcId="{FDA780B0-E393-42CA-84E4-0E32A46AC3D0}" destId="{48C41C60-2EC5-49D9-8B0B-55107C6B09C6}" srcOrd="1" destOrd="0" presId="urn:microsoft.com/office/officeart/2005/8/layout/list1"/>
    <dgm:cxn modelId="{80FBD630-A455-4A74-A7DB-2F6618421E7A}" type="presParOf" srcId="{E99D4223-18D9-4F8E-BC62-363CB9F9FCE5}" destId="{8BBFF7E7-9566-46B2-AD1F-FAD6B212E3BD}" srcOrd="0" destOrd="0" presId="urn:microsoft.com/office/officeart/2005/8/layout/list1"/>
    <dgm:cxn modelId="{65BF3FEB-04C6-4DBD-B7F5-012879D598D8}" type="presParOf" srcId="{8BBFF7E7-9566-46B2-AD1F-FAD6B212E3BD}" destId="{74B22530-A200-4C45-9C1B-3EF4B4AAA629}" srcOrd="0" destOrd="0" presId="urn:microsoft.com/office/officeart/2005/8/layout/list1"/>
    <dgm:cxn modelId="{9DB89378-88CA-4C4E-9FA4-F62A25653060}" type="presParOf" srcId="{8BBFF7E7-9566-46B2-AD1F-FAD6B212E3BD}" destId="{37F1925B-D461-4EF7-8043-FBC088BB625D}" srcOrd="1" destOrd="0" presId="urn:microsoft.com/office/officeart/2005/8/layout/list1"/>
    <dgm:cxn modelId="{ECBF7601-0E62-43EB-B942-BA6C3937210B}" type="presParOf" srcId="{E99D4223-18D9-4F8E-BC62-363CB9F9FCE5}" destId="{CBFF55BC-1381-4FD4-B638-EA4D6D3E2744}" srcOrd="1" destOrd="0" presId="urn:microsoft.com/office/officeart/2005/8/layout/list1"/>
    <dgm:cxn modelId="{B5EAA01A-9528-44F3-A257-99CF11A15CFC}" type="presParOf" srcId="{E99D4223-18D9-4F8E-BC62-363CB9F9FCE5}" destId="{F952A2B6-477C-4398-B4F2-507144CFE0C6}" srcOrd="2" destOrd="0" presId="urn:microsoft.com/office/officeart/2005/8/layout/list1"/>
    <dgm:cxn modelId="{10833A0E-CB55-413B-8C3D-9533D2190C0C}" type="presParOf" srcId="{E99D4223-18D9-4F8E-BC62-363CB9F9FCE5}" destId="{14C35C7F-8769-4A2D-88A9-87699CC7E449}" srcOrd="3" destOrd="0" presId="urn:microsoft.com/office/officeart/2005/8/layout/list1"/>
    <dgm:cxn modelId="{23801585-767E-4C03-987A-62B60941D54E}" type="presParOf" srcId="{E99D4223-18D9-4F8E-BC62-363CB9F9FCE5}" destId="{FE1855CB-D80C-48B4-B14B-E3CA311F3953}" srcOrd="4" destOrd="0" presId="urn:microsoft.com/office/officeart/2005/8/layout/list1"/>
    <dgm:cxn modelId="{DF304360-52A7-49E0-9FBC-E10EBE6E51D3}" type="presParOf" srcId="{FE1855CB-D80C-48B4-B14B-E3CA311F3953}" destId="{063797F0-9D09-4BFE-BFC1-1191384B755E}" srcOrd="0" destOrd="0" presId="urn:microsoft.com/office/officeart/2005/8/layout/list1"/>
    <dgm:cxn modelId="{AF495A2B-1D5A-469E-9BED-5ACE48964E90}" type="presParOf" srcId="{FE1855CB-D80C-48B4-B14B-E3CA311F3953}" destId="{C9CC7644-53E9-4FB5-BF94-B04429CE759D}" srcOrd="1" destOrd="0" presId="urn:microsoft.com/office/officeart/2005/8/layout/list1"/>
    <dgm:cxn modelId="{AC9BD846-73F6-48E8-9CAB-1F69F7CFC93C}" type="presParOf" srcId="{E99D4223-18D9-4F8E-BC62-363CB9F9FCE5}" destId="{E05C88EB-FA02-4BA8-A343-258B494D7707}" srcOrd="5" destOrd="0" presId="urn:microsoft.com/office/officeart/2005/8/layout/list1"/>
    <dgm:cxn modelId="{3E281A18-78CA-4471-8FDF-ECBA6F15A886}" type="presParOf" srcId="{E99D4223-18D9-4F8E-BC62-363CB9F9FCE5}" destId="{95DA0585-6BC5-4C5B-984E-731BBEA07916}" srcOrd="6" destOrd="0" presId="urn:microsoft.com/office/officeart/2005/8/layout/list1"/>
    <dgm:cxn modelId="{97E65350-994C-421D-BFEA-BCCF0EEE8074}" type="presParOf" srcId="{E99D4223-18D9-4F8E-BC62-363CB9F9FCE5}" destId="{01A806F7-7A03-428A-A82E-61F1C0ECFB3F}" srcOrd="7" destOrd="0" presId="urn:microsoft.com/office/officeart/2005/8/layout/list1"/>
    <dgm:cxn modelId="{A200506D-406E-4298-9F3A-E2292573F43A}" type="presParOf" srcId="{E99D4223-18D9-4F8E-BC62-363CB9F9FCE5}" destId="{E18AF99C-9635-4C4B-B461-0BC7A0E0AB0F}" srcOrd="8" destOrd="0" presId="urn:microsoft.com/office/officeart/2005/8/layout/list1"/>
    <dgm:cxn modelId="{BDD43821-9A01-49B2-8C08-28DEA37A2B43}" type="presParOf" srcId="{E18AF99C-9635-4C4B-B461-0BC7A0E0AB0F}" destId="{383FFE38-52E7-4685-AAF5-6D31A27C02A4}" srcOrd="0" destOrd="0" presId="urn:microsoft.com/office/officeart/2005/8/layout/list1"/>
    <dgm:cxn modelId="{69387AFD-1CF5-476B-B748-59189EA8F939}" type="presParOf" srcId="{E18AF99C-9635-4C4B-B461-0BC7A0E0AB0F}" destId="{48C41C60-2EC5-49D9-8B0B-55107C6B09C6}" srcOrd="1" destOrd="0" presId="urn:microsoft.com/office/officeart/2005/8/layout/list1"/>
    <dgm:cxn modelId="{A9C11575-39B6-4F30-8E1B-ED2821AD77A2}" type="presParOf" srcId="{E99D4223-18D9-4F8E-BC62-363CB9F9FCE5}" destId="{3FBBA187-69C8-48F3-9428-A4B46E13D3CD}" srcOrd="9" destOrd="0" presId="urn:microsoft.com/office/officeart/2005/8/layout/list1"/>
    <dgm:cxn modelId="{71B16854-10AB-4C98-8B57-16300C260D09}" type="presParOf" srcId="{E99D4223-18D9-4F8E-BC62-363CB9F9FCE5}" destId="{E6B82412-5C36-47A4-885F-56016FA0ED01}" srcOrd="10" destOrd="0" presId="urn:microsoft.com/office/officeart/2005/8/layout/list1"/>
    <dgm:cxn modelId="{C6E5316F-0CFF-4DD0-B85A-0DE1069771E5}" type="presParOf" srcId="{E99D4223-18D9-4F8E-BC62-363CB9F9FCE5}" destId="{251F6802-3989-43BB-978B-9073E2D14F05}" srcOrd="11" destOrd="0" presId="urn:microsoft.com/office/officeart/2005/8/layout/list1"/>
    <dgm:cxn modelId="{20FE249B-42A0-4F3C-9452-BE63E863AC32}" type="presParOf" srcId="{E99D4223-18D9-4F8E-BC62-363CB9F9FCE5}" destId="{28364CA0-3E1A-4680-9715-79EDC709CE3A}" srcOrd="12" destOrd="0" presId="urn:microsoft.com/office/officeart/2005/8/layout/list1"/>
    <dgm:cxn modelId="{31E3001E-7560-4153-BC38-C333E8C49ECB}" type="presParOf" srcId="{28364CA0-3E1A-4680-9715-79EDC709CE3A}" destId="{0819947A-52B8-4C30-AE2F-C7FEABE22A44}" srcOrd="0" destOrd="0" presId="urn:microsoft.com/office/officeart/2005/8/layout/list1"/>
    <dgm:cxn modelId="{BBB9101A-4862-4F73-B7C0-C327CE071392}" type="presParOf" srcId="{28364CA0-3E1A-4680-9715-79EDC709CE3A}" destId="{49862952-7F0D-4A72-A2EA-CC5AF87B2FB7}" srcOrd="1" destOrd="0" presId="urn:microsoft.com/office/officeart/2005/8/layout/list1"/>
    <dgm:cxn modelId="{85EBCC71-B5DC-4524-8CA9-BD9144FAA7FF}" type="presParOf" srcId="{E99D4223-18D9-4F8E-BC62-363CB9F9FCE5}" destId="{065C99C7-9645-47B6-B54C-844609F8EE9A}" srcOrd="13" destOrd="0" presId="urn:microsoft.com/office/officeart/2005/8/layout/list1"/>
    <dgm:cxn modelId="{40A0E6E1-B8E1-49C0-A453-DDD10766F92E}" type="presParOf" srcId="{E99D4223-18D9-4F8E-BC62-363CB9F9FCE5}" destId="{4D795F5C-657E-4E2A-8473-F8535B032D8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0657AD-F99F-4F63-B9DB-F0FC65F7ADDB}"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zh-TW" altLang="en-US"/>
        </a:p>
      </dgm:t>
    </dgm:pt>
    <dgm:pt modelId="{72F7A612-D0CB-42B5-8563-6ECAA694BEC8}">
      <dgm:prSet phldrT="[文字]" custT="1"/>
      <dgm:spPr>
        <a:solidFill>
          <a:srgbClr val="669900"/>
        </a:solidFill>
      </dgm:spPr>
      <dgm:t>
        <a:bodyPr/>
        <a:lstStyle/>
        <a:p>
          <a:pPr algn="ctr"/>
          <a:r>
            <a:rPr lang="zh-TW" altLang="en-US" sz="1600" dirty="0">
              <a:solidFill>
                <a:schemeClr val="tx1"/>
              </a:solidFill>
              <a:latin typeface="標楷體" panose="03000509000000000000" pitchFamily="65" charset="-120"/>
              <a:ea typeface="標楷體" panose="03000509000000000000" pitchFamily="65" charset="-120"/>
            </a:rPr>
            <a:t>教務處</a:t>
          </a:r>
        </a:p>
      </dgm:t>
    </dgm:pt>
    <dgm:pt modelId="{09FAB920-AAF5-4AD8-BAAC-18AD2211865C}" type="parTrans" cxnId="{DA9CA5C9-916A-4F2E-801D-5041F6ED9A3D}">
      <dgm:prSet/>
      <dgm:spPr/>
      <dgm:t>
        <a:bodyPr/>
        <a:lstStyle/>
        <a:p>
          <a:endParaRPr lang="zh-TW" altLang="en-US"/>
        </a:p>
      </dgm:t>
    </dgm:pt>
    <dgm:pt modelId="{7ADD12A9-51DF-4422-940D-4E367528CB4A}" type="sibTrans" cxnId="{DA9CA5C9-916A-4F2E-801D-5041F6ED9A3D}">
      <dgm:prSet/>
      <dgm:spPr/>
      <dgm:t>
        <a:bodyPr/>
        <a:lstStyle/>
        <a:p>
          <a:endParaRPr lang="zh-TW" altLang="en-US"/>
        </a:p>
      </dgm:t>
    </dgm:pt>
    <dgm:pt modelId="{125D700E-A8C6-4DF2-BBB2-61156B2D18FE}">
      <dgm:prSet phldrT="[文字]" custT="1"/>
      <dgm:spPr>
        <a:solidFill>
          <a:schemeClr val="accent2">
            <a:lumMod val="90000"/>
          </a:schemeClr>
        </a:solidFill>
      </dgm:spPr>
      <dgm:t>
        <a:bodyPr/>
        <a:lstStyle/>
        <a:p>
          <a:pPr algn="ctr"/>
          <a:r>
            <a:rPr lang="zh-TW" altLang="en-US" sz="1400" dirty="0">
              <a:solidFill>
                <a:srgbClr val="FFFFCC"/>
              </a:solidFill>
              <a:latin typeface="華康中特圓體" panose="020F0809000000000000" pitchFamily="49" charset="-120"/>
              <a:ea typeface="華康中特圓體" panose="020F0809000000000000" pitchFamily="49" charset="-120"/>
            </a:rPr>
            <a:t>學務處</a:t>
          </a:r>
        </a:p>
      </dgm:t>
    </dgm:pt>
    <dgm:pt modelId="{9D9FFAC8-718F-48C5-8FAD-387D33699361}" type="parTrans" cxnId="{51F84680-8027-4A7A-A32A-9C719D4FFD7D}">
      <dgm:prSet/>
      <dgm:spPr/>
      <dgm:t>
        <a:bodyPr/>
        <a:lstStyle/>
        <a:p>
          <a:endParaRPr lang="zh-TW" altLang="en-US"/>
        </a:p>
      </dgm:t>
    </dgm:pt>
    <dgm:pt modelId="{2FA797E4-74D9-4481-8233-E5A109266EA2}" type="sibTrans" cxnId="{51F84680-8027-4A7A-A32A-9C719D4FFD7D}">
      <dgm:prSet/>
      <dgm:spPr/>
      <dgm:t>
        <a:bodyPr/>
        <a:lstStyle/>
        <a:p>
          <a:endParaRPr lang="zh-TW" altLang="en-US"/>
        </a:p>
      </dgm:t>
    </dgm:pt>
    <dgm:pt modelId="{FDA780B0-E393-42CA-84E4-0E32A46AC3D0}">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總務處</a:t>
          </a:r>
        </a:p>
      </dgm:t>
    </dgm:pt>
    <dgm:pt modelId="{04929C75-C7D0-4E49-B1B2-BDE971EC808C}" type="parTrans" cxnId="{96AF4620-6979-4CFF-BCE0-FC9C3ACCC5F2}">
      <dgm:prSet/>
      <dgm:spPr/>
      <dgm:t>
        <a:bodyPr/>
        <a:lstStyle/>
        <a:p>
          <a:endParaRPr lang="zh-TW" altLang="en-US"/>
        </a:p>
      </dgm:t>
    </dgm:pt>
    <dgm:pt modelId="{1BBDAD2A-D2FA-4A4E-BF03-9B78A6523304}" type="sibTrans" cxnId="{96AF4620-6979-4CFF-BCE0-FC9C3ACCC5F2}">
      <dgm:prSet/>
      <dgm:spPr/>
      <dgm:t>
        <a:bodyPr/>
        <a:lstStyle/>
        <a:p>
          <a:endParaRPr lang="zh-TW" altLang="en-US"/>
        </a:p>
      </dgm:t>
    </dgm:pt>
    <dgm:pt modelId="{6FD4C5F2-D880-4757-ACF7-F7069476CEEE}">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輔導室</a:t>
          </a:r>
        </a:p>
      </dgm:t>
    </dgm:pt>
    <dgm:pt modelId="{0B9A81C4-7E76-4EA5-A4FB-2454DB7016F0}" type="parTrans" cxnId="{CB1D2CD3-32B3-46C4-BBCD-5F8CFB2F1582}">
      <dgm:prSet/>
      <dgm:spPr/>
      <dgm:t>
        <a:bodyPr/>
        <a:lstStyle/>
        <a:p>
          <a:endParaRPr lang="zh-TW" altLang="en-US"/>
        </a:p>
      </dgm:t>
    </dgm:pt>
    <dgm:pt modelId="{601ED7B1-0B54-49E3-BDB8-2DD73F2CAACB}" type="sibTrans" cxnId="{CB1D2CD3-32B3-46C4-BBCD-5F8CFB2F1582}">
      <dgm:prSet/>
      <dgm:spPr/>
      <dgm:t>
        <a:bodyPr/>
        <a:lstStyle/>
        <a:p>
          <a:endParaRPr lang="zh-TW" altLang="en-US"/>
        </a:p>
      </dgm:t>
    </dgm:pt>
    <dgm:pt modelId="{E99D4223-18D9-4F8E-BC62-363CB9F9FCE5}" type="pres">
      <dgm:prSet presAssocID="{A00657AD-F99F-4F63-B9DB-F0FC65F7ADDB}" presName="linear" presStyleCnt="0">
        <dgm:presLayoutVars>
          <dgm:dir/>
          <dgm:animLvl val="lvl"/>
          <dgm:resizeHandles val="exact"/>
        </dgm:presLayoutVars>
      </dgm:prSet>
      <dgm:spPr/>
    </dgm:pt>
    <dgm:pt modelId="{8BBFF7E7-9566-46B2-AD1F-FAD6B212E3BD}" type="pres">
      <dgm:prSet presAssocID="{72F7A612-D0CB-42B5-8563-6ECAA694BEC8}" presName="parentLin" presStyleCnt="0"/>
      <dgm:spPr/>
    </dgm:pt>
    <dgm:pt modelId="{74B22530-A200-4C45-9C1B-3EF4B4AAA629}" type="pres">
      <dgm:prSet presAssocID="{72F7A612-D0CB-42B5-8563-6ECAA694BEC8}" presName="parentLeftMargin" presStyleLbl="node1" presStyleIdx="0" presStyleCnt="4"/>
      <dgm:spPr/>
    </dgm:pt>
    <dgm:pt modelId="{37F1925B-D461-4EF7-8043-FBC088BB625D}" type="pres">
      <dgm:prSet presAssocID="{72F7A612-D0CB-42B5-8563-6ECAA694BEC8}" presName="parentText" presStyleLbl="node1" presStyleIdx="0" presStyleCnt="4">
        <dgm:presLayoutVars>
          <dgm:chMax val="0"/>
          <dgm:bulletEnabled val="1"/>
        </dgm:presLayoutVars>
      </dgm:prSet>
      <dgm:spPr/>
    </dgm:pt>
    <dgm:pt modelId="{CBFF55BC-1381-4FD4-B638-EA4D6D3E2744}" type="pres">
      <dgm:prSet presAssocID="{72F7A612-D0CB-42B5-8563-6ECAA694BEC8}" presName="negativeSpace" presStyleCnt="0"/>
      <dgm:spPr/>
    </dgm:pt>
    <dgm:pt modelId="{F952A2B6-477C-4398-B4F2-507144CFE0C6}" type="pres">
      <dgm:prSet presAssocID="{72F7A612-D0CB-42B5-8563-6ECAA694BEC8}" presName="childText" presStyleLbl="conFgAcc1" presStyleIdx="0" presStyleCnt="4">
        <dgm:presLayoutVars>
          <dgm:bulletEnabled val="1"/>
        </dgm:presLayoutVars>
      </dgm:prSet>
      <dgm:spPr/>
    </dgm:pt>
    <dgm:pt modelId="{14C35C7F-8769-4A2D-88A9-87699CC7E449}" type="pres">
      <dgm:prSet presAssocID="{7ADD12A9-51DF-4422-940D-4E367528CB4A}" presName="spaceBetweenRectangles" presStyleCnt="0"/>
      <dgm:spPr/>
    </dgm:pt>
    <dgm:pt modelId="{FE1855CB-D80C-48B4-B14B-E3CA311F3953}" type="pres">
      <dgm:prSet presAssocID="{125D700E-A8C6-4DF2-BBB2-61156B2D18FE}" presName="parentLin" presStyleCnt="0"/>
      <dgm:spPr/>
    </dgm:pt>
    <dgm:pt modelId="{063797F0-9D09-4BFE-BFC1-1191384B755E}" type="pres">
      <dgm:prSet presAssocID="{125D700E-A8C6-4DF2-BBB2-61156B2D18FE}" presName="parentLeftMargin" presStyleLbl="node1" presStyleIdx="0" presStyleCnt="4"/>
      <dgm:spPr/>
    </dgm:pt>
    <dgm:pt modelId="{C9CC7644-53E9-4FB5-BF94-B04429CE759D}" type="pres">
      <dgm:prSet presAssocID="{125D700E-A8C6-4DF2-BBB2-61156B2D18FE}" presName="parentText" presStyleLbl="node1" presStyleIdx="1" presStyleCnt="4">
        <dgm:presLayoutVars>
          <dgm:chMax val="0"/>
          <dgm:bulletEnabled val="1"/>
        </dgm:presLayoutVars>
      </dgm:prSet>
      <dgm:spPr/>
    </dgm:pt>
    <dgm:pt modelId="{E05C88EB-FA02-4BA8-A343-258B494D7707}" type="pres">
      <dgm:prSet presAssocID="{125D700E-A8C6-4DF2-BBB2-61156B2D18FE}" presName="negativeSpace" presStyleCnt="0"/>
      <dgm:spPr/>
    </dgm:pt>
    <dgm:pt modelId="{95DA0585-6BC5-4C5B-984E-731BBEA07916}" type="pres">
      <dgm:prSet presAssocID="{125D700E-A8C6-4DF2-BBB2-61156B2D18FE}" presName="childText" presStyleLbl="conFgAcc1" presStyleIdx="1" presStyleCnt="4" custLinFactY="7876" custLinFactNeighborY="100000">
        <dgm:presLayoutVars>
          <dgm:bulletEnabled val="1"/>
        </dgm:presLayoutVars>
      </dgm:prSet>
      <dgm:spPr/>
    </dgm:pt>
    <dgm:pt modelId="{01A806F7-7A03-428A-A82E-61F1C0ECFB3F}" type="pres">
      <dgm:prSet presAssocID="{2FA797E4-74D9-4481-8233-E5A109266EA2}" presName="spaceBetweenRectangles" presStyleCnt="0"/>
      <dgm:spPr/>
    </dgm:pt>
    <dgm:pt modelId="{E18AF99C-9635-4C4B-B461-0BC7A0E0AB0F}" type="pres">
      <dgm:prSet presAssocID="{FDA780B0-E393-42CA-84E4-0E32A46AC3D0}" presName="parentLin" presStyleCnt="0"/>
      <dgm:spPr/>
    </dgm:pt>
    <dgm:pt modelId="{383FFE38-52E7-4685-AAF5-6D31A27C02A4}" type="pres">
      <dgm:prSet presAssocID="{FDA780B0-E393-42CA-84E4-0E32A46AC3D0}" presName="parentLeftMargin" presStyleLbl="node1" presStyleIdx="1" presStyleCnt="4"/>
      <dgm:spPr/>
    </dgm:pt>
    <dgm:pt modelId="{48C41C60-2EC5-49D9-8B0B-55107C6B09C6}" type="pres">
      <dgm:prSet presAssocID="{FDA780B0-E393-42CA-84E4-0E32A46AC3D0}" presName="parentText" presStyleLbl="node1" presStyleIdx="2" presStyleCnt="4">
        <dgm:presLayoutVars>
          <dgm:chMax val="0"/>
          <dgm:bulletEnabled val="1"/>
        </dgm:presLayoutVars>
      </dgm:prSet>
      <dgm:spPr/>
    </dgm:pt>
    <dgm:pt modelId="{3FBBA187-69C8-48F3-9428-A4B46E13D3CD}" type="pres">
      <dgm:prSet presAssocID="{FDA780B0-E393-42CA-84E4-0E32A46AC3D0}" presName="negativeSpace" presStyleCnt="0"/>
      <dgm:spPr/>
    </dgm:pt>
    <dgm:pt modelId="{E6B82412-5C36-47A4-885F-56016FA0ED01}" type="pres">
      <dgm:prSet presAssocID="{FDA780B0-E393-42CA-84E4-0E32A46AC3D0}" presName="childText" presStyleLbl="conFgAcc1" presStyleIdx="2" presStyleCnt="4">
        <dgm:presLayoutVars>
          <dgm:bulletEnabled val="1"/>
        </dgm:presLayoutVars>
      </dgm:prSet>
      <dgm:spPr/>
    </dgm:pt>
    <dgm:pt modelId="{251F6802-3989-43BB-978B-9073E2D14F05}" type="pres">
      <dgm:prSet presAssocID="{1BBDAD2A-D2FA-4A4E-BF03-9B78A6523304}" presName="spaceBetweenRectangles" presStyleCnt="0"/>
      <dgm:spPr/>
    </dgm:pt>
    <dgm:pt modelId="{28364CA0-3E1A-4680-9715-79EDC709CE3A}" type="pres">
      <dgm:prSet presAssocID="{6FD4C5F2-D880-4757-ACF7-F7069476CEEE}" presName="parentLin" presStyleCnt="0"/>
      <dgm:spPr/>
    </dgm:pt>
    <dgm:pt modelId="{0819947A-52B8-4C30-AE2F-C7FEABE22A44}" type="pres">
      <dgm:prSet presAssocID="{6FD4C5F2-D880-4757-ACF7-F7069476CEEE}" presName="parentLeftMargin" presStyleLbl="node1" presStyleIdx="2" presStyleCnt="4"/>
      <dgm:spPr/>
    </dgm:pt>
    <dgm:pt modelId="{49862952-7F0D-4A72-A2EA-CC5AF87B2FB7}" type="pres">
      <dgm:prSet presAssocID="{6FD4C5F2-D880-4757-ACF7-F7069476CEEE}" presName="parentText" presStyleLbl="node1" presStyleIdx="3" presStyleCnt="4">
        <dgm:presLayoutVars>
          <dgm:chMax val="0"/>
          <dgm:bulletEnabled val="1"/>
        </dgm:presLayoutVars>
      </dgm:prSet>
      <dgm:spPr/>
    </dgm:pt>
    <dgm:pt modelId="{065C99C7-9645-47B6-B54C-844609F8EE9A}" type="pres">
      <dgm:prSet presAssocID="{6FD4C5F2-D880-4757-ACF7-F7069476CEEE}" presName="negativeSpace" presStyleCnt="0"/>
      <dgm:spPr/>
    </dgm:pt>
    <dgm:pt modelId="{4D795F5C-657E-4E2A-8473-F8535B032D82}" type="pres">
      <dgm:prSet presAssocID="{6FD4C5F2-D880-4757-ACF7-F7069476CEEE}" presName="childText" presStyleLbl="conFgAcc1" presStyleIdx="3" presStyleCnt="4">
        <dgm:presLayoutVars>
          <dgm:bulletEnabled val="1"/>
        </dgm:presLayoutVars>
      </dgm:prSet>
      <dgm:spPr/>
    </dgm:pt>
  </dgm:ptLst>
  <dgm:cxnLst>
    <dgm:cxn modelId="{852CF20F-ED43-4C97-81CD-F7331E6EB668}" type="presOf" srcId="{FDA780B0-E393-42CA-84E4-0E32A46AC3D0}" destId="{383FFE38-52E7-4685-AAF5-6D31A27C02A4}" srcOrd="0" destOrd="0" presId="urn:microsoft.com/office/officeart/2005/8/layout/list1"/>
    <dgm:cxn modelId="{96AF4620-6979-4CFF-BCE0-FC9C3ACCC5F2}" srcId="{A00657AD-F99F-4F63-B9DB-F0FC65F7ADDB}" destId="{FDA780B0-E393-42CA-84E4-0E32A46AC3D0}" srcOrd="2" destOrd="0" parTransId="{04929C75-C7D0-4E49-B1B2-BDE971EC808C}" sibTransId="{1BBDAD2A-D2FA-4A4E-BF03-9B78A6523304}"/>
    <dgm:cxn modelId="{C2ED5629-49CC-484E-9360-2DF0041107EF}" type="presOf" srcId="{6FD4C5F2-D880-4757-ACF7-F7069476CEEE}" destId="{0819947A-52B8-4C30-AE2F-C7FEABE22A44}" srcOrd="0" destOrd="0" presId="urn:microsoft.com/office/officeart/2005/8/layout/list1"/>
    <dgm:cxn modelId="{5E16892B-8538-4755-81A1-61A8DEB9EF70}" type="presOf" srcId="{125D700E-A8C6-4DF2-BBB2-61156B2D18FE}" destId="{063797F0-9D09-4BFE-BFC1-1191384B755E}" srcOrd="0" destOrd="0" presId="urn:microsoft.com/office/officeart/2005/8/layout/list1"/>
    <dgm:cxn modelId="{1CF5FB34-EC42-4C02-A38B-444814173E4F}" type="presOf" srcId="{125D700E-A8C6-4DF2-BBB2-61156B2D18FE}" destId="{C9CC7644-53E9-4FB5-BF94-B04429CE759D}" srcOrd="1" destOrd="0" presId="urn:microsoft.com/office/officeart/2005/8/layout/list1"/>
    <dgm:cxn modelId="{E89E943E-8017-4896-821A-97AB1B6E5A02}" type="presOf" srcId="{72F7A612-D0CB-42B5-8563-6ECAA694BEC8}" destId="{37F1925B-D461-4EF7-8043-FBC088BB625D}" srcOrd="1" destOrd="0" presId="urn:microsoft.com/office/officeart/2005/8/layout/list1"/>
    <dgm:cxn modelId="{0977F45D-81C0-421C-B716-D906EDA98168}" type="presOf" srcId="{72F7A612-D0CB-42B5-8563-6ECAA694BEC8}" destId="{74B22530-A200-4C45-9C1B-3EF4B4AAA629}" srcOrd="0" destOrd="0" presId="urn:microsoft.com/office/officeart/2005/8/layout/list1"/>
    <dgm:cxn modelId="{DE679363-4562-46B5-98DC-3F7C86386A9D}" type="presOf" srcId="{A00657AD-F99F-4F63-B9DB-F0FC65F7ADDB}" destId="{E99D4223-18D9-4F8E-BC62-363CB9F9FCE5}" srcOrd="0" destOrd="0" presId="urn:microsoft.com/office/officeart/2005/8/layout/list1"/>
    <dgm:cxn modelId="{51F84680-8027-4A7A-A32A-9C719D4FFD7D}" srcId="{A00657AD-F99F-4F63-B9DB-F0FC65F7ADDB}" destId="{125D700E-A8C6-4DF2-BBB2-61156B2D18FE}" srcOrd="1" destOrd="0" parTransId="{9D9FFAC8-718F-48C5-8FAD-387D33699361}" sibTransId="{2FA797E4-74D9-4481-8233-E5A109266EA2}"/>
    <dgm:cxn modelId="{D7ABCD9A-66E7-47C8-97B5-39DC4492AE78}" type="presOf" srcId="{6FD4C5F2-D880-4757-ACF7-F7069476CEEE}" destId="{49862952-7F0D-4A72-A2EA-CC5AF87B2FB7}" srcOrd="1" destOrd="0" presId="urn:microsoft.com/office/officeart/2005/8/layout/list1"/>
    <dgm:cxn modelId="{DA9CA5C9-916A-4F2E-801D-5041F6ED9A3D}" srcId="{A00657AD-F99F-4F63-B9DB-F0FC65F7ADDB}" destId="{72F7A612-D0CB-42B5-8563-6ECAA694BEC8}" srcOrd="0" destOrd="0" parTransId="{09FAB920-AAF5-4AD8-BAAC-18AD2211865C}" sibTransId="{7ADD12A9-51DF-4422-940D-4E367528CB4A}"/>
    <dgm:cxn modelId="{CB1D2CD3-32B3-46C4-BBCD-5F8CFB2F1582}" srcId="{A00657AD-F99F-4F63-B9DB-F0FC65F7ADDB}" destId="{6FD4C5F2-D880-4757-ACF7-F7069476CEEE}" srcOrd="3" destOrd="0" parTransId="{0B9A81C4-7E76-4EA5-A4FB-2454DB7016F0}" sibTransId="{601ED7B1-0B54-49E3-BDB8-2DD73F2CAACB}"/>
    <dgm:cxn modelId="{3E810AFC-89F9-49AC-BAF8-31B9F43EA599}" type="presOf" srcId="{FDA780B0-E393-42CA-84E4-0E32A46AC3D0}" destId="{48C41C60-2EC5-49D9-8B0B-55107C6B09C6}" srcOrd="1" destOrd="0" presId="urn:microsoft.com/office/officeart/2005/8/layout/list1"/>
    <dgm:cxn modelId="{80FBD630-A455-4A74-A7DB-2F6618421E7A}" type="presParOf" srcId="{E99D4223-18D9-4F8E-BC62-363CB9F9FCE5}" destId="{8BBFF7E7-9566-46B2-AD1F-FAD6B212E3BD}" srcOrd="0" destOrd="0" presId="urn:microsoft.com/office/officeart/2005/8/layout/list1"/>
    <dgm:cxn modelId="{65BF3FEB-04C6-4DBD-B7F5-012879D598D8}" type="presParOf" srcId="{8BBFF7E7-9566-46B2-AD1F-FAD6B212E3BD}" destId="{74B22530-A200-4C45-9C1B-3EF4B4AAA629}" srcOrd="0" destOrd="0" presId="urn:microsoft.com/office/officeart/2005/8/layout/list1"/>
    <dgm:cxn modelId="{9DB89378-88CA-4C4E-9FA4-F62A25653060}" type="presParOf" srcId="{8BBFF7E7-9566-46B2-AD1F-FAD6B212E3BD}" destId="{37F1925B-D461-4EF7-8043-FBC088BB625D}" srcOrd="1" destOrd="0" presId="urn:microsoft.com/office/officeart/2005/8/layout/list1"/>
    <dgm:cxn modelId="{ECBF7601-0E62-43EB-B942-BA6C3937210B}" type="presParOf" srcId="{E99D4223-18D9-4F8E-BC62-363CB9F9FCE5}" destId="{CBFF55BC-1381-4FD4-B638-EA4D6D3E2744}" srcOrd="1" destOrd="0" presId="urn:microsoft.com/office/officeart/2005/8/layout/list1"/>
    <dgm:cxn modelId="{B5EAA01A-9528-44F3-A257-99CF11A15CFC}" type="presParOf" srcId="{E99D4223-18D9-4F8E-BC62-363CB9F9FCE5}" destId="{F952A2B6-477C-4398-B4F2-507144CFE0C6}" srcOrd="2" destOrd="0" presId="urn:microsoft.com/office/officeart/2005/8/layout/list1"/>
    <dgm:cxn modelId="{10833A0E-CB55-413B-8C3D-9533D2190C0C}" type="presParOf" srcId="{E99D4223-18D9-4F8E-BC62-363CB9F9FCE5}" destId="{14C35C7F-8769-4A2D-88A9-87699CC7E449}" srcOrd="3" destOrd="0" presId="urn:microsoft.com/office/officeart/2005/8/layout/list1"/>
    <dgm:cxn modelId="{23801585-767E-4C03-987A-62B60941D54E}" type="presParOf" srcId="{E99D4223-18D9-4F8E-BC62-363CB9F9FCE5}" destId="{FE1855CB-D80C-48B4-B14B-E3CA311F3953}" srcOrd="4" destOrd="0" presId="urn:microsoft.com/office/officeart/2005/8/layout/list1"/>
    <dgm:cxn modelId="{DF304360-52A7-49E0-9FBC-E10EBE6E51D3}" type="presParOf" srcId="{FE1855CB-D80C-48B4-B14B-E3CA311F3953}" destId="{063797F0-9D09-4BFE-BFC1-1191384B755E}" srcOrd="0" destOrd="0" presId="urn:microsoft.com/office/officeart/2005/8/layout/list1"/>
    <dgm:cxn modelId="{AF495A2B-1D5A-469E-9BED-5ACE48964E90}" type="presParOf" srcId="{FE1855CB-D80C-48B4-B14B-E3CA311F3953}" destId="{C9CC7644-53E9-4FB5-BF94-B04429CE759D}" srcOrd="1" destOrd="0" presId="urn:microsoft.com/office/officeart/2005/8/layout/list1"/>
    <dgm:cxn modelId="{AC9BD846-73F6-48E8-9CAB-1F69F7CFC93C}" type="presParOf" srcId="{E99D4223-18D9-4F8E-BC62-363CB9F9FCE5}" destId="{E05C88EB-FA02-4BA8-A343-258B494D7707}" srcOrd="5" destOrd="0" presId="urn:microsoft.com/office/officeart/2005/8/layout/list1"/>
    <dgm:cxn modelId="{3E281A18-78CA-4471-8FDF-ECBA6F15A886}" type="presParOf" srcId="{E99D4223-18D9-4F8E-BC62-363CB9F9FCE5}" destId="{95DA0585-6BC5-4C5B-984E-731BBEA07916}" srcOrd="6" destOrd="0" presId="urn:microsoft.com/office/officeart/2005/8/layout/list1"/>
    <dgm:cxn modelId="{97E65350-994C-421D-BFEA-BCCF0EEE8074}" type="presParOf" srcId="{E99D4223-18D9-4F8E-BC62-363CB9F9FCE5}" destId="{01A806F7-7A03-428A-A82E-61F1C0ECFB3F}" srcOrd="7" destOrd="0" presId="urn:microsoft.com/office/officeart/2005/8/layout/list1"/>
    <dgm:cxn modelId="{A200506D-406E-4298-9F3A-E2292573F43A}" type="presParOf" srcId="{E99D4223-18D9-4F8E-BC62-363CB9F9FCE5}" destId="{E18AF99C-9635-4C4B-B461-0BC7A0E0AB0F}" srcOrd="8" destOrd="0" presId="urn:microsoft.com/office/officeart/2005/8/layout/list1"/>
    <dgm:cxn modelId="{BDD43821-9A01-49B2-8C08-28DEA37A2B43}" type="presParOf" srcId="{E18AF99C-9635-4C4B-B461-0BC7A0E0AB0F}" destId="{383FFE38-52E7-4685-AAF5-6D31A27C02A4}" srcOrd="0" destOrd="0" presId="urn:microsoft.com/office/officeart/2005/8/layout/list1"/>
    <dgm:cxn modelId="{69387AFD-1CF5-476B-B748-59189EA8F939}" type="presParOf" srcId="{E18AF99C-9635-4C4B-B461-0BC7A0E0AB0F}" destId="{48C41C60-2EC5-49D9-8B0B-55107C6B09C6}" srcOrd="1" destOrd="0" presId="urn:microsoft.com/office/officeart/2005/8/layout/list1"/>
    <dgm:cxn modelId="{A9C11575-39B6-4F30-8E1B-ED2821AD77A2}" type="presParOf" srcId="{E99D4223-18D9-4F8E-BC62-363CB9F9FCE5}" destId="{3FBBA187-69C8-48F3-9428-A4B46E13D3CD}" srcOrd="9" destOrd="0" presId="urn:microsoft.com/office/officeart/2005/8/layout/list1"/>
    <dgm:cxn modelId="{71B16854-10AB-4C98-8B57-16300C260D09}" type="presParOf" srcId="{E99D4223-18D9-4F8E-BC62-363CB9F9FCE5}" destId="{E6B82412-5C36-47A4-885F-56016FA0ED01}" srcOrd="10" destOrd="0" presId="urn:microsoft.com/office/officeart/2005/8/layout/list1"/>
    <dgm:cxn modelId="{C6E5316F-0CFF-4DD0-B85A-0DE1069771E5}" type="presParOf" srcId="{E99D4223-18D9-4F8E-BC62-363CB9F9FCE5}" destId="{251F6802-3989-43BB-978B-9073E2D14F05}" srcOrd="11" destOrd="0" presId="urn:microsoft.com/office/officeart/2005/8/layout/list1"/>
    <dgm:cxn modelId="{20FE249B-42A0-4F3C-9452-BE63E863AC32}" type="presParOf" srcId="{E99D4223-18D9-4F8E-BC62-363CB9F9FCE5}" destId="{28364CA0-3E1A-4680-9715-79EDC709CE3A}" srcOrd="12" destOrd="0" presId="urn:microsoft.com/office/officeart/2005/8/layout/list1"/>
    <dgm:cxn modelId="{31E3001E-7560-4153-BC38-C333E8C49ECB}" type="presParOf" srcId="{28364CA0-3E1A-4680-9715-79EDC709CE3A}" destId="{0819947A-52B8-4C30-AE2F-C7FEABE22A44}" srcOrd="0" destOrd="0" presId="urn:microsoft.com/office/officeart/2005/8/layout/list1"/>
    <dgm:cxn modelId="{BBB9101A-4862-4F73-B7C0-C327CE071392}" type="presParOf" srcId="{28364CA0-3E1A-4680-9715-79EDC709CE3A}" destId="{49862952-7F0D-4A72-A2EA-CC5AF87B2FB7}" srcOrd="1" destOrd="0" presId="urn:microsoft.com/office/officeart/2005/8/layout/list1"/>
    <dgm:cxn modelId="{85EBCC71-B5DC-4524-8CA9-BD9144FAA7FF}" type="presParOf" srcId="{E99D4223-18D9-4F8E-BC62-363CB9F9FCE5}" destId="{065C99C7-9645-47B6-B54C-844609F8EE9A}" srcOrd="13" destOrd="0" presId="urn:microsoft.com/office/officeart/2005/8/layout/list1"/>
    <dgm:cxn modelId="{40A0E6E1-B8E1-49C0-A453-DDD10766F92E}" type="presParOf" srcId="{E99D4223-18D9-4F8E-BC62-363CB9F9FCE5}" destId="{4D795F5C-657E-4E2A-8473-F8535B032D8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0657AD-F99F-4F63-B9DB-F0FC65F7ADDB}"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zh-TW" altLang="en-US"/>
        </a:p>
      </dgm:t>
    </dgm:pt>
    <dgm:pt modelId="{72F7A612-D0CB-42B5-8563-6ECAA694BEC8}">
      <dgm:prSet phldrT="[文字]" custT="1"/>
      <dgm:spPr>
        <a:solidFill>
          <a:srgbClr val="669900"/>
        </a:solidFill>
      </dgm:spPr>
      <dgm:t>
        <a:bodyPr/>
        <a:lstStyle/>
        <a:p>
          <a:pPr algn="ctr"/>
          <a:r>
            <a:rPr lang="zh-TW" altLang="en-US" sz="1600" dirty="0">
              <a:solidFill>
                <a:schemeClr val="tx1"/>
              </a:solidFill>
              <a:latin typeface="標楷體" panose="03000509000000000000" pitchFamily="65" charset="-120"/>
              <a:ea typeface="標楷體" panose="03000509000000000000" pitchFamily="65" charset="-120"/>
            </a:rPr>
            <a:t>教務處</a:t>
          </a:r>
        </a:p>
      </dgm:t>
    </dgm:pt>
    <dgm:pt modelId="{09FAB920-AAF5-4AD8-BAAC-18AD2211865C}" type="parTrans" cxnId="{DA9CA5C9-916A-4F2E-801D-5041F6ED9A3D}">
      <dgm:prSet/>
      <dgm:spPr/>
      <dgm:t>
        <a:bodyPr/>
        <a:lstStyle/>
        <a:p>
          <a:endParaRPr lang="zh-TW" altLang="en-US"/>
        </a:p>
      </dgm:t>
    </dgm:pt>
    <dgm:pt modelId="{7ADD12A9-51DF-4422-940D-4E367528CB4A}" type="sibTrans" cxnId="{DA9CA5C9-916A-4F2E-801D-5041F6ED9A3D}">
      <dgm:prSet/>
      <dgm:spPr/>
      <dgm:t>
        <a:bodyPr/>
        <a:lstStyle/>
        <a:p>
          <a:endParaRPr lang="zh-TW" altLang="en-US"/>
        </a:p>
      </dgm:t>
    </dgm:pt>
    <dgm:pt modelId="{125D700E-A8C6-4DF2-BBB2-61156B2D18FE}">
      <dgm:prSet phldrT="[文字]" custT="1"/>
      <dgm:spPr>
        <a:solidFill>
          <a:schemeClr val="accent2">
            <a:lumMod val="90000"/>
          </a:schemeClr>
        </a:solidFill>
      </dgm:spPr>
      <dgm:t>
        <a:bodyPr/>
        <a:lstStyle/>
        <a:p>
          <a:pPr algn="ctr"/>
          <a:r>
            <a:rPr lang="zh-TW" altLang="en-US" sz="1400" dirty="0">
              <a:solidFill>
                <a:srgbClr val="FFFFCC"/>
              </a:solidFill>
              <a:latin typeface="華康中特圓體" panose="020F0809000000000000" pitchFamily="49" charset="-120"/>
              <a:ea typeface="華康中特圓體" panose="020F0809000000000000" pitchFamily="49" charset="-120"/>
            </a:rPr>
            <a:t>學務處</a:t>
          </a:r>
        </a:p>
      </dgm:t>
    </dgm:pt>
    <dgm:pt modelId="{9D9FFAC8-718F-48C5-8FAD-387D33699361}" type="parTrans" cxnId="{51F84680-8027-4A7A-A32A-9C719D4FFD7D}">
      <dgm:prSet/>
      <dgm:spPr/>
      <dgm:t>
        <a:bodyPr/>
        <a:lstStyle/>
        <a:p>
          <a:endParaRPr lang="zh-TW" altLang="en-US"/>
        </a:p>
      </dgm:t>
    </dgm:pt>
    <dgm:pt modelId="{2FA797E4-74D9-4481-8233-E5A109266EA2}" type="sibTrans" cxnId="{51F84680-8027-4A7A-A32A-9C719D4FFD7D}">
      <dgm:prSet/>
      <dgm:spPr/>
      <dgm:t>
        <a:bodyPr/>
        <a:lstStyle/>
        <a:p>
          <a:endParaRPr lang="zh-TW" altLang="en-US"/>
        </a:p>
      </dgm:t>
    </dgm:pt>
    <dgm:pt modelId="{FDA780B0-E393-42CA-84E4-0E32A46AC3D0}">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總務處</a:t>
          </a:r>
        </a:p>
      </dgm:t>
    </dgm:pt>
    <dgm:pt modelId="{04929C75-C7D0-4E49-B1B2-BDE971EC808C}" type="parTrans" cxnId="{96AF4620-6979-4CFF-BCE0-FC9C3ACCC5F2}">
      <dgm:prSet/>
      <dgm:spPr/>
      <dgm:t>
        <a:bodyPr/>
        <a:lstStyle/>
        <a:p>
          <a:endParaRPr lang="zh-TW" altLang="en-US"/>
        </a:p>
      </dgm:t>
    </dgm:pt>
    <dgm:pt modelId="{1BBDAD2A-D2FA-4A4E-BF03-9B78A6523304}" type="sibTrans" cxnId="{96AF4620-6979-4CFF-BCE0-FC9C3ACCC5F2}">
      <dgm:prSet/>
      <dgm:spPr/>
      <dgm:t>
        <a:bodyPr/>
        <a:lstStyle/>
        <a:p>
          <a:endParaRPr lang="zh-TW" altLang="en-US"/>
        </a:p>
      </dgm:t>
    </dgm:pt>
    <dgm:pt modelId="{6FD4C5F2-D880-4757-ACF7-F7069476CEEE}">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輔導室</a:t>
          </a:r>
        </a:p>
      </dgm:t>
    </dgm:pt>
    <dgm:pt modelId="{0B9A81C4-7E76-4EA5-A4FB-2454DB7016F0}" type="parTrans" cxnId="{CB1D2CD3-32B3-46C4-BBCD-5F8CFB2F1582}">
      <dgm:prSet/>
      <dgm:spPr/>
      <dgm:t>
        <a:bodyPr/>
        <a:lstStyle/>
        <a:p>
          <a:endParaRPr lang="zh-TW" altLang="en-US"/>
        </a:p>
      </dgm:t>
    </dgm:pt>
    <dgm:pt modelId="{601ED7B1-0B54-49E3-BDB8-2DD73F2CAACB}" type="sibTrans" cxnId="{CB1D2CD3-32B3-46C4-BBCD-5F8CFB2F1582}">
      <dgm:prSet/>
      <dgm:spPr/>
      <dgm:t>
        <a:bodyPr/>
        <a:lstStyle/>
        <a:p>
          <a:endParaRPr lang="zh-TW" altLang="en-US"/>
        </a:p>
      </dgm:t>
    </dgm:pt>
    <dgm:pt modelId="{E99D4223-18D9-4F8E-BC62-363CB9F9FCE5}" type="pres">
      <dgm:prSet presAssocID="{A00657AD-F99F-4F63-B9DB-F0FC65F7ADDB}" presName="linear" presStyleCnt="0">
        <dgm:presLayoutVars>
          <dgm:dir/>
          <dgm:animLvl val="lvl"/>
          <dgm:resizeHandles val="exact"/>
        </dgm:presLayoutVars>
      </dgm:prSet>
      <dgm:spPr/>
    </dgm:pt>
    <dgm:pt modelId="{8BBFF7E7-9566-46B2-AD1F-FAD6B212E3BD}" type="pres">
      <dgm:prSet presAssocID="{72F7A612-D0CB-42B5-8563-6ECAA694BEC8}" presName="parentLin" presStyleCnt="0"/>
      <dgm:spPr/>
    </dgm:pt>
    <dgm:pt modelId="{74B22530-A200-4C45-9C1B-3EF4B4AAA629}" type="pres">
      <dgm:prSet presAssocID="{72F7A612-D0CB-42B5-8563-6ECAA694BEC8}" presName="parentLeftMargin" presStyleLbl="node1" presStyleIdx="0" presStyleCnt="4"/>
      <dgm:spPr/>
    </dgm:pt>
    <dgm:pt modelId="{37F1925B-D461-4EF7-8043-FBC088BB625D}" type="pres">
      <dgm:prSet presAssocID="{72F7A612-D0CB-42B5-8563-6ECAA694BEC8}" presName="parentText" presStyleLbl="node1" presStyleIdx="0" presStyleCnt="4">
        <dgm:presLayoutVars>
          <dgm:chMax val="0"/>
          <dgm:bulletEnabled val="1"/>
        </dgm:presLayoutVars>
      </dgm:prSet>
      <dgm:spPr/>
    </dgm:pt>
    <dgm:pt modelId="{CBFF55BC-1381-4FD4-B638-EA4D6D3E2744}" type="pres">
      <dgm:prSet presAssocID="{72F7A612-D0CB-42B5-8563-6ECAA694BEC8}" presName="negativeSpace" presStyleCnt="0"/>
      <dgm:spPr/>
    </dgm:pt>
    <dgm:pt modelId="{F952A2B6-477C-4398-B4F2-507144CFE0C6}" type="pres">
      <dgm:prSet presAssocID="{72F7A612-D0CB-42B5-8563-6ECAA694BEC8}" presName="childText" presStyleLbl="conFgAcc1" presStyleIdx="0" presStyleCnt="4">
        <dgm:presLayoutVars>
          <dgm:bulletEnabled val="1"/>
        </dgm:presLayoutVars>
      </dgm:prSet>
      <dgm:spPr/>
    </dgm:pt>
    <dgm:pt modelId="{14C35C7F-8769-4A2D-88A9-87699CC7E449}" type="pres">
      <dgm:prSet presAssocID="{7ADD12A9-51DF-4422-940D-4E367528CB4A}" presName="spaceBetweenRectangles" presStyleCnt="0"/>
      <dgm:spPr/>
    </dgm:pt>
    <dgm:pt modelId="{FE1855CB-D80C-48B4-B14B-E3CA311F3953}" type="pres">
      <dgm:prSet presAssocID="{125D700E-A8C6-4DF2-BBB2-61156B2D18FE}" presName="parentLin" presStyleCnt="0"/>
      <dgm:spPr/>
    </dgm:pt>
    <dgm:pt modelId="{063797F0-9D09-4BFE-BFC1-1191384B755E}" type="pres">
      <dgm:prSet presAssocID="{125D700E-A8C6-4DF2-BBB2-61156B2D18FE}" presName="parentLeftMargin" presStyleLbl="node1" presStyleIdx="0" presStyleCnt="4"/>
      <dgm:spPr/>
    </dgm:pt>
    <dgm:pt modelId="{C9CC7644-53E9-4FB5-BF94-B04429CE759D}" type="pres">
      <dgm:prSet presAssocID="{125D700E-A8C6-4DF2-BBB2-61156B2D18FE}" presName="parentText" presStyleLbl="node1" presStyleIdx="1" presStyleCnt="4">
        <dgm:presLayoutVars>
          <dgm:chMax val="0"/>
          <dgm:bulletEnabled val="1"/>
        </dgm:presLayoutVars>
      </dgm:prSet>
      <dgm:spPr/>
    </dgm:pt>
    <dgm:pt modelId="{E05C88EB-FA02-4BA8-A343-258B494D7707}" type="pres">
      <dgm:prSet presAssocID="{125D700E-A8C6-4DF2-BBB2-61156B2D18FE}" presName="negativeSpace" presStyleCnt="0"/>
      <dgm:spPr/>
    </dgm:pt>
    <dgm:pt modelId="{95DA0585-6BC5-4C5B-984E-731BBEA07916}" type="pres">
      <dgm:prSet presAssocID="{125D700E-A8C6-4DF2-BBB2-61156B2D18FE}" presName="childText" presStyleLbl="conFgAcc1" presStyleIdx="1" presStyleCnt="4" custLinFactY="7876" custLinFactNeighborY="100000">
        <dgm:presLayoutVars>
          <dgm:bulletEnabled val="1"/>
        </dgm:presLayoutVars>
      </dgm:prSet>
      <dgm:spPr/>
    </dgm:pt>
    <dgm:pt modelId="{01A806F7-7A03-428A-A82E-61F1C0ECFB3F}" type="pres">
      <dgm:prSet presAssocID="{2FA797E4-74D9-4481-8233-E5A109266EA2}" presName="spaceBetweenRectangles" presStyleCnt="0"/>
      <dgm:spPr/>
    </dgm:pt>
    <dgm:pt modelId="{E18AF99C-9635-4C4B-B461-0BC7A0E0AB0F}" type="pres">
      <dgm:prSet presAssocID="{FDA780B0-E393-42CA-84E4-0E32A46AC3D0}" presName="parentLin" presStyleCnt="0"/>
      <dgm:spPr/>
    </dgm:pt>
    <dgm:pt modelId="{383FFE38-52E7-4685-AAF5-6D31A27C02A4}" type="pres">
      <dgm:prSet presAssocID="{FDA780B0-E393-42CA-84E4-0E32A46AC3D0}" presName="parentLeftMargin" presStyleLbl="node1" presStyleIdx="1" presStyleCnt="4"/>
      <dgm:spPr/>
    </dgm:pt>
    <dgm:pt modelId="{48C41C60-2EC5-49D9-8B0B-55107C6B09C6}" type="pres">
      <dgm:prSet presAssocID="{FDA780B0-E393-42CA-84E4-0E32A46AC3D0}" presName="parentText" presStyleLbl="node1" presStyleIdx="2" presStyleCnt="4">
        <dgm:presLayoutVars>
          <dgm:chMax val="0"/>
          <dgm:bulletEnabled val="1"/>
        </dgm:presLayoutVars>
      </dgm:prSet>
      <dgm:spPr/>
    </dgm:pt>
    <dgm:pt modelId="{3FBBA187-69C8-48F3-9428-A4B46E13D3CD}" type="pres">
      <dgm:prSet presAssocID="{FDA780B0-E393-42CA-84E4-0E32A46AC3D0}" presName="negativeSpace" presStyleCnt="0"/>
      <dgm:spPr/>
    </dgm:pt>
    <dgm:pt modelId="{E6B82412-5C36-47A4-885F-56016FA0ED01}" type="pres">
      <dgm:prSet presAssocID="{FDA780B0-E393-42CA-84E4-0E32A46AC3D0}" presName="childText" presStyleLbl="conFgAcc1" presStyleIdx="2" presStyleCnt="4">
        <dgm:presLayoutVars>
          <dgm:bulletEnabled val="1"/>
        </dgm:presLayoutVars>
      </dgm:prSet>
      <dgm:spPr/>
    </dgm:pt>
    <dgm:pt modelId="{251F6802-3989-43BB-978B-9073E2D14F05}" type="pres">
      <dgm:prSet presAssocID="{1BBDAD2A-D2FA-4A4E-BF03-9B78A6523304}" presName="spaceBetweenRectangles" presStyleCnt="0"/>
      <dgm:spPr/>
    </dgm:pt>
    <dgm:pt modelId="{28364CA0-3E1A-4680-9715-79EDC709CE3A}" type="pres">
      <dgm:prSet presAssocID="{6FD4C5F2-D880-4757-ACF7-F7069476CEEE}" presName="parentLin" presStyleCnt="0"/>
      <dgm:spPr/>
    </dgm:pt>
    <dgm:pt modelId="{0819947A-52B8-4C30-AE2F-C7FEABE22A44}" type="pres">
      <dgm:prSet presAssocID="{6FD4C5F2-D880-4757-ACF7-F7069476CEEE}" presName="parentLeftMargin" presStyleLbl="node1" presStyleIdx="2" presStyleCnt="4"/>
      <dgm:spPr/>
    </dgm:pt>
    <dgm:pt modelId="{49862952-7F0D-4A72-A2EA-CC5AF87B2FB7}" type="pres">
      <dgm:prSet presAssocID="{6FD4C5F2-D880-4757-ACF7-F7069476CEEE}" presName="parentText" presStyleLbl="node1" presStyleIdx="3" presStyleCnt="4">
        <dgm:presLayoutVars>
          <dgm:chMax val="0"/>
          <dgm:bulletEnabled val="1"/>
        </dgm:presLayoutVars>
      </dgm:prSet>
      <dgm:spPr/>
    </dgm:pt>
    <dgm:pt modelId="{065C99C7-9645-47B6-B54C-844609F8EE9A}" type="pres">
      <dgm:prSet presAssocID="{6FD4C5F2-D880-4757-ACF7-F7069476CEEE}" presName="negativeSpace" presStyleCnt="0"/>
      <dgm:spPr/>
    </dgm:pt>
    <dgm:pt modelId="{4D795F5C-657E-4E2A-8473-F8535B032D82}" type="pres">
      <dgm:prSet presAssocID="{6FD4C5F2-D880-4757-ACF7-F7069476CEEE}" presName="childText" presStyleLbl="conFgAcc1" presStyleIdx="3" presStyleCnt="4">
        <dgm:presLayoutVars>
          <dgm:bulletEnabled val="1"/>
        </dgm:presLayoutVars>
      </dgm:prSet>
      <dgm:spPr/>
    </dgm:pt>
  </dgm:ptLst>
  <dgm:cxnLst>
    <dgm:cxn modelId="{852CF20F-ED43-4C97-81CD-F7331E6EB668}" type="presOf" srcId="{FDA780B0-E393-42CA-84E4-0E32A46AC3D0}" destId="{383FFE38-52E7-4685-AAF5-6D31A27C02A4}" srcOrd="0" destOrd="0" presId="urn:microsoft.com/office/officeart/2005/8/layout/list1"/>
    <dgm:cxn modelId="{96AF4620-6979-4CFF-BCE0-FC9C3ACCC5F2}" srcId="{A00657AD-F99F-4F63-B9DB-F0FC65F7ADDB}" destId="{FDA780B0-E393-42CA-84E4-0E32A46AC3D0}" srcOrd="2" destOrd="0" parTransId="{04929C75-C7D0-4E49-B1B2-BDE971EC808C}" sibTransId="{1BBDAD2A-D2FA-4A4E-BF03-9B78A6523304}"/>
    <dgm:cxn modelId="{C2ED5629-49CC-484E-9360-2DF0041107EF}" type="presOf" srcId="{6FD4C5F2-D880-4757-ACF7-F7069476CEEE}" destId="{0819947A-52B8-4C30-AE2F-C7FEABE22A44}" srcOrd="0" destOrd="0" presId="urn:microsoft.com/office/officeart/2005/8/layout/list1"/>
    <dgm:cxn modelId="{5E16892B-8538-4755-81A1-61A8DEB9EF70}" type="presOf" srcId="{125D700E-A8C6-4DF2-BBB2-61156B2D18FE}" destId="{063797F0-9D09-4BFE-BFC1-1191384B755E}" srcOrd="0" destOrd="0" presId="urn:microsoft.com/office/officeart/2005/8/layout/list1"/>
    <dgm:cxn modelId="{1CF5FB34-EC42-4C02-A38B-444814173E4F}" type="presOf" srcId="{125D700E-A8C6-4DF2-BBB2-61156B2D18FE}" destId="{C9CC7644-53E9-4FB5-BF94-B04429CE759D}" srcOrd="1" destOrd="0" presId="urn:microsoft.com/office/officeart/2005/8/layout/list1"/>
    <dgm:cxn modelId="{E89E943E-8017-4896-821A-97AB1B6E5A02}" type="presOf" srcId="{72F7A612-D0CB-42B5-8563-6ECAA694BEC8}" destId="{37F1925B-D461-4EF7-8043-FBC088BB625D}" srcOrd="1" destOrd="0" presId="urn:microsoft.com/office/officeart/2005/8/layout/list1"/>
    <dgm:cxn modelId="{0977F45D-81C0-421C-B716-D906EDA98168}" type="presOf" srcId="{72F7A612-D0CB-42B5-8563-6ECAA694BEC8}" destId="{74B22530-A200-4C45-9C1B-3EF4B4AAA629}" srcOrd="0" destOrd="0" presId="urn:microsoft.com/office/officeart/2005/8/layout/list1"/>
    <dgm:cxn modelId="{DE679363-4562-46B5-98DC-3F7C86386A9D}" type="presOf" srcId="{A00657AD-F99F-4F63-B9DB-F0FC65F7ADDB}" destId="{E99D4223-18D9-4F8E-BC62-363CB9F9FCE5}" srcOrd="0" destOrd="0" presId="urn:microsoft.com/office/officeart/2005/8/layout/list1"/>
    <dgm:cxn modelId="{51F84680-8027-4A7A-A32A-9C719D4FFD7D}" srcId="{A00657AD-F99F-4F63-B9DB-F0FC65F7ADDB}" destId="{125D700E-A8C6-4DF2-BBB2-61156B2D18FE}" srcOrd="1" destOrd="0" parTransId="{9D9FFAC8-718F-48C5-8FAD-387D33699361}" sibTransId="{2FA797E4-74D9-4481-8233-E5A109266EA2}"/>
    <dgm:cxn modelId="{D7ABCD9A-66E7-47C8-97B5-39DC4492AE78}" type="presOf" srcId="{6FD4C5F2-D880-4757-ACF7-F7069476CEEE}" destId="{49862952-7F0D-4A72-A2EA-CC5AF87B2FB7}" srcOrd="1" destOrd="0" presId="urn:microsoft.com/office/officeart/2005/8/layout/list1"/>
    <dgm:cxn modelId="{DA9CA5C9-916A-4F2E-801D-5041F6ED9A3D}" srcId="{A00657AD-F99F-4F63-B9DB-F0FC65F7ADDB}" destId="{72F7A612-D0CB-42B5-8563-6ECAA694BEC8}" srcOrd="0" destOrd="0" parTransId="{09FAB920-AAF5-4AD8-BAAC-18AD2211865C}" sibTransId="{7ADD12A9-51DF-4422-940D-4E367528CB4A}"/>
    <dgm:cxn modelId="{CB1D2CD3-32B3-46C4-BBCD-5F8CFB2F1582}" srcId="{A00657AD-F99F-4F63-B9DB-F0FC65F7ADDB}" destId="{6FD4C5F2-D880-4757-ACF7-F7069476CEEE}" srcOrd="3" destOrd="0" parTransId="{0B9A81C4-7E76-4EA5-A4FB-2454DB7016F0}" sibTransId="{601ED7B1-0B54-49E3-BDB8-2DD73F2CAACB}"/>
    <dgm:cxn modelId="{3E810AFC-89F9-49AC-BAF8-31B9F43EA599}" type="presOf" srcId="{FDA780B0-E393-42CA-84E4-0E32A46AC3D0}" destId="{48C41C60-2EC5-49D9-8B0B-55107C6B09C6}" srcOrd="1" destOrd="0" presId="urn:microsoft.com/office/officeart/2005/8/layout/list1"/>
    <dgm:cxn modelId="{80FBD630-A455-4A74-A7DB-2F6618421E7A}" type="presParOf" srcId="{E99D4223-18D9-4F8E-BC62-363CB9F9FCE5}" destId="{8BBFF7E7-9566-46B2-AD1F-FAD6B212E3BD}" srcOrd="0" destOrd="0" presId="urn:microsoft.com/office/officeart/2005/8/layout/list1"/>
    <dgm:cxn modelId="{65BF3FEB-04C6-4DBD-B7F5-012879D598D8}" type="presParOf" srcId="{8BBFF7E7-9566-46B2-AD1F-FAD6B212E3BD}" destId="{74B22530-A200-4C45-9C1B-3EF4B4AAA629}" srcOrd="0" destOrd="0" presId="urn:microsoft.com/office/officeart/2005/8/layout/list1"/>
    <dgm:cxn modelId="{9DB89378-88CA-4C4E-9FA4-F62A25653060}" type="presParOf" srcId="{8BBFF7E7-9566-46B2-AD1F-FAD6B212E3BD}" destId="{37F1925B-D461-4EF7-8043-FBC088BB625D}" srcOrd="1" destOrd="0" presId="urn:microsoft.com/office/officeart/2005/8/layout/list1"/>
    <dgm:cxn modelId="{ECBF7601-0E62-43EB-B942-BA6C3937210B}" type="presParOf" srcId="{E99D4223-18D9-4F8E-BC62-363CB9F9FCE5}" destId="{CBFF55BC-1381-4FD4-B638-EA4D6D3E2744}" srcOrd="1" destOrd="0" presId="urn:microsoft.com/office/officeart/2005/8/layout/list1"/>
    <dgm:cxn modelId="{B5EAA01A-9528-44F3-A257-99CF11A15CFC}" type="presParOf" srcId="{E99D4223-18D9-4F8E-BC62-363CB9F9FCE5}" destId="{F952A2B6-477C-4398-B4F2-507144CFE0C6}" srcOrd="2" destOrd="0" presId="urn:microsoft.com/office/officeart/2005/8/layout/list1"/>
    <dgm:cxn modelId="{10833A0E-CB55-413B-8C3D-9533D2190C0C}" type="presParOf" srcId="{E99D4223-18D9-4F8E-BC62-363CB9F9FCE5}" destId="{14C35C7F-8769-4A2D-88A9-87699CC7E449}" srcOrd="3" destOrd="0" presId="urn:microsoft.com/office/officeart/2005/8/layout/list1"/>
    <dgm:cxn modelId="{23801585-767E-4C03-987A-62B60941D54E}" type="presParOf" srcId="{E99D4223-18D9-4F8E-BC62-363CB9F9FCE5}" destId="{FE1855CB-D80C-48B4-B14B-E3CA311F3953}" srcOrd="4" destOrd="0" presId="urn:microsoft.com/office/officeart/2005/8/layout/list1"/>
    <dgm:cxn modelId="{DF304360-52A7-49E0-9FBC-E10EBE6E51D3}" type="presParOf" srcId="{FE1855CB-D80C-48B4-B14B-E3CA311F3953}" destId="{063797F0-9D09-4BFE-BFC1-1191384B755E}" srcOrd="0" destOrd="0" presId="urn:microsoft.com/office/officeart/2005/8/layout/list1"/>
    <dgm:cxn modelId="{AF495A2B-1D5A-469E-9BED-5ACE48964E90}" type="presParOf" srcId="{FE1855CB-D80C-48B4-B14B-E3CA311F3953}" destId="{C9CC7644-53E9-4FB5-BF94-B04429CE759D}" srcOrd="1" destOrd="0" presId="urn:microsoft.com/office/officeart/2005/8/layout/list1"/>
    <dgm:cxn modelId="{AC9BD846-73F6-48E8-9CAB-1F69F7CFC93C}" type="presParOf" srcId="{E99D4223-18D9-4F8E-BC62-363CB9F9FCE5}" destId="{E05C88EB-FA02-4BA8-A343-258B494D7707}" srcOrd="5" destOrd="0" presId="urn:microsoft.com/office/officeart/2005/8/layout/list1"/>
    <dgm:cxn modelId="{3E281A18-78CA-4471-8FDF-ECBA6F15A886}" type="presParOf" srcId="{E99D4223-18D9-4F8E-BC62-363CB9F9FCE5}" destId="{95DA0585-6BC5-4C5B-984E-731BBEA07916}" srcOrd="6" destOrd="0" presId="urn:microsoft.com/office/officeart/2005/8/layout/list1"/>
    <dgm:cxn modelId="{97E65350-994C-421D-BFEA-BCCF0EEE8074}" type="presParOf" srcId="{E99D4223-18D9-4F8E-BC62-363CB9F9FCE5}" destId="{01A806F7-7A03-428A-A82E-61F1C0ECFB3F}" srcOrd="7" destOrd="0" presId="urn:microsoft.com/office/officeart/2005/8/layout/list1"/>
    <dgm:cxn modelId="{A200506D-406E-4298-9F3A-E2292573F43A}" type="presParOf" srcId="{E99D4223-18D9-4F8E-BC62-363CB9F9FCE5}" destId="{E18AF99C-9635-4C4B-B461-0BC7A0E0AB0F}" srcOrd="8" destOrd="0" presId="urn:microsoft.com/office/officeart/2005/8/layout/list1"/>
    <dgm:cxn modelId="{BDD43821-9A01-49B2-8C08-28DEA37A2B43}" type="presParOf" srcId="{E18AF99C-9635-4C4B-B461-0BC7A0E0AB0F}" destId="{383FFE38-52E7-4685-AAF5-6D31A27C02A4}" srcOrd="0" destOrd="0" presId="urn:microsoft.com/office/officeart/2005/8/layout/list1"/>
    <dgm:cxn modelId="{69387AFD-1CF5-476B-B748-59189EA8F939}" type="presParOf" srcId="{E18AF99C-9635-4C4B-B461-0BC7A0E0AB0F}" destId="{48C41C60-2EC5-49D9-8B0B-55107C6B09C6}" srcOrd="1" destOrd="0" presId="urn:microsoft.com/office/officeart/2005/8/layout/list1"/>
    <dgm:cxn modelId="{A9C11575-39B6-4F30-8E1B-ED2821AD77A2}" type="presParOf" srcId="{E99D4223-18D9-4F8E-BC62-363CB9F9FCE5}" destId="{3FBBA187-69C8-48F3-9428-A4B46E13D3CD}" srcOrd="9" destOrd="0" presId="urn:microsoft.com/office/officeart/2005/8/layout/list1"/>
    <dgm:cxn modelId="{71B16854-10AB-4C98-8B57-16300C260D09}" type="presParOf" srcId="{E99D4223-18D9-4F8E-BC62-363CB9F9FCE5}" destId="{E6B82412-5C36-47A4-885F-56016FA0ED01}" srcOrd="10" destOrd="0" presId="urn:microsoft.com/office/officeart/2005/8/layout/list1"/>
    <dgm:cxn modelId="{C6E5316F-0CFF-4DD0-B85A-0DE1069771E5}" type="presParOf" srcId="{E99D4223-18D9-4F8E-BC62-363CB9F9FCE5}" destId="{251F6802-3989-43BB-978B-9073E2D14F05}" srcOrd="11" destOrd="0" presId="urn:microsoft.com/office/officeart/2005/8/layout/list1"/>
    <dgm:cxn modelId="{20FE249B-42A0-4F3C-9452-BE63E863AC32}" type="presParOf" srcId="{E99D4223-18D9-4F8E-BC62-363CB9F9FCE5}" destId="{28364CA0-3E1A-4680-9715-79EDC709CE3A}" srcOrd="12" destOrd="0" presId="urn:microsoft.com/office/officeart/2005/8/layout/list1"/>
    <dgm:cxn modelId="{31E3001E-7560-4153-BC38-C333E8C49ECB}" type="presParOf" srcId="{28364CA0-3E1A-4680-9715-79EDC709CE3A}" destId="{0819947A-52B8-4C30-AE2F-C7FEABE22A44}" srcOrd="0" destOrd="0" presId="urn:microsoft.com/office/officeart/2005/8/layout/list1"/>
    <dgm:cxn modelId="{BBB9101A-4862-4F73-B7C0-C327CE071392}" type="presParOf" srcId="{28364CA0-3E1A-4680-9715-79EDC709CE3A}" destId="{49862952-7F0D-4A72-A2EA-CC5AF87B2FB7}" srcOrd="1" destOrd="0" presId="urn:microsoft.com/office/officeart/2005/8/layout/list1"/>
    <dgm:cxn modelId="{85EBCC71-B5DC-4524-8CA9-BD9144FAA7FF}" type="presParOf" srcId="{E99D4223-18D9-4F8E-BC62-363CB9F9FCE5}" destId="{065C99C7-9645-47B6-B54C-844609F8EE9A}" srcOrd="13" destOrd="0" presId="urn:microsoft.com/office/officeart/2005/8/layout/list1"/>
    <dgm:cxn modelId="{40A0E6E1-B8E1-49C0-A453-DDD10766F92E}" type="presParOf" srcId="{E99D4223-18D9-4F8E-BC62-363CB9F9FCE5}" destId="{4D795F5C-657E-4E2A-8473-F8535B032D8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0657AD-F99F-4F63-B9DB-F0FC65F7ADDB}"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zh-TW" altLang="en-US"/>
        </a:p>
      </dgm:t>
    </dgm:pt>
    <dgm:pt modelId="{72F7A612-D0CB-42B5-8563-6ECAA694BEC8}">
      <dgm:prSet phldrT="[文字]" custT="1"/>
      <dgm:spPr>
        <a:solidFill>
          <a:srgbClr val="669900"/>
        </a:solidFill>
      </dgm:spPr>
      <dgm:t>
        <a:bodyPr/>
        <a:lstStyle/>
        <a:p>
          <a:pPr algn="ctr"/>
          <a:r>
            <a:rPr lang="zh-TW" altLang="en-US" sz="1600" dirty="0">
              <a:solidFill>
                <a:schemeClr val="tx1"/>
              </a:solidFill>
              <a:latin typeface="標楷體" panose="03000509000000000000" pitchFamily="65" charset="-120"/>
              <a:ea typeface="標楷體" panose="03000509000000000000" pitchFamily="65" charset="-120"/>
            </a:rPr>
            <a:t>教務處</a:t>
          </a:r>
        </a:p>
      </dgm:t>
    </dgm:pt>
    <dgm:pt modelId="{09FAB920-AAF5-4AD8-BAAC-18AD2211865C}" type="parTrans" cxnId="{DA9CA5C9-916A-4F2E-801D-5041F6ED9A3D}">
      <dgm:prSet/>
      <dgm:spPr/>
      <dgm:t>
        <a:bodyPr/>
        <a:lstStyle/>
        <a:p>
          <a:endParaRPr lang="zh-TW" altLang="en-US"/>
        </a:p>
      </dgm:t>
    </dgm:pt>
    <dgm:pt modelId="{7ADD12A9-51DF-4422-940D-4E367528CB4A}" type="sibTrans" cxnId="{DA9CA5C9-916A-4F2E-801D-5041F6ED9A3D}">
      <dgm:prSet/>
      <dgm:spPr/>
      <dgm:t>
        <a:bodyPr/>
        <a:lstStyle/>
        <a:p>
          <a:endParaRPr lang="zh-TW" altLang="en-US"/>
        </a:p>
      </dgm:t>
    </dgm:pt>
    <dgm:pt modelId="{125D700E-A8C6-4DF2-BBB2-61156B2D18FE}">
      <dgm:prSet phldrT="[文字]" custT="1"/>
      <dgm:spPr>
        <a:solidFill>
          <a:schemeClr val="accent2">
            <a:lumMod val="90000"/>
          </a:schemeClr>
        </a:solidFill>
      </dgm:spPr>
      <dgm:t>
        <a:bodyPr/>
        <a:lstStyle/>
        <a:p>
          <a:pPr algn="ctr"/>
          <a:r>
            <a:rPr lang="zh-TW" altLang="en-US" sz="1400" dirty="0">
              <a:solidFill>
                <a:srgbClr val="FFFFCC"/>
              </a:solidFill>
              <a:latin typeface="華康中特圓體" panose="020F0809000000000000" pitchFamily="49" charset="-120"/>
              <a:ea typeface="華康中特圓體" panose="020F0809000000000000" pitchFamily="49" charset="-120"/>
            </a:rPr>
            <a:t>學務處</a:t>
          </a:r>
        </a:p>
      </dgm:t>
    </dgm:pt>
    <dgm:pt modelId="{9D9FFAC8-718F-48C5-8FAD-387D33699361}" type="parTrans" cxnId="{51F84680-8027-4A7A-A32A-9C719D4FFD7D}">
      <dgm:prSet/>
      <dgm:spPr/>
      <dgm:t>
        <a:bodyPr/>
        <a:lstStyle/>
        <a:p>
          <a:endParaRPr lang="zh-TW" altLang="en-US"/>
        </a:p>
      </dgm:t>
    </dgm:pt>
    <dgm:pt modelId="{2FA797E4-74D9-4481-8233-E5A109266EA2}" type="sibTrans" cxnId="{51F84680-8027-4A7A-A32A-9C719D4FFD7D}">
      <dgm:prSet/>
      <dgm:spPr/>
      <dgm:t>
        <a:bodyPr/>
        <a:lstStyle/>
        <a:p>
          <a:endParaRPr lang="zh-TW" altLang="en-US"/>
        </a:p>
      </dgm:t>
    </dgm:pt>
    <dgm:pt modelId="{FDA780B0-E393-42CA-84E4-0E32A46AC3D0}">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總務處</a:t>
          </a:r>
        </a:p>
      </dgm:t>
    </dgm:pt>
    <dgm:pt modelId="{04929C75-C7D0-4E49-B1B2-BDE971EC808C}" type="parTrans" cxnId="{96AF4620-6979-4CFF-BCE0-FC9C3ACCC5F2}">
      <dgm:prSet/>
      <dgm:spPr/>
      <dgm:t>
        <a:bodyPr/>
        <a:lstStyle/>
        <a:p>
          <a:endParaRPr lang="zh-TW" altLang="en-US"/>
        </a:p>
      </dgm:t>
    </dgm:pt>
    <dgm:pt modelId="{1BBDAD2A-D2FA-4A4E-BF03-9B78A6523304}" type="sibTrans" cxnId="{96AF4620-6979-4CFF-BCE0-FC9C3ACCC5F2}">
      <dgm:prSet/>
      <dgm:spPr/>
      <dgm:t>
        <a:bodyPr/>
        <a:lstStyle/>
        <a:p>
          <a:endParaRPr lang="zh-TW" altLang="en-US"/>
        </a:p>
      </dgm:t>
    </dgm:pt>
    <dgm:pt modelId="{6FD4C5F2-D880-4757-ACF7-F7069476CEEE}">
      <dgm:prSet phldrT="[文字]" custT="1"/>
      <dgm:spPr>
        <a:solidFill>
          <a:srgbClr val="669900"/>
        </a:solidFill>
      </dgm:spPr>
      <dgm:t>
        <a:bodyPr/>
        <a:lstStyle/>
        <a:p>
          <a:pPr algn="ctr"/>
          <a:r>
            <a:rPr lang="zh-TW" altLang="en-US" sz="1400" dirty="0">
              <a:solidFill>
                <a:schemeClr val="tx1"/>
              </a:solidFill>
              <a:latin typeface="華康中特圓體" panose="020F0809000000000000" pitchFamily="49" charset="-120"/>
              <a:ea typeface="華康中特圓體" panose="020F0809000000000000" pitchFamily="49" charset="-120"/>
            </a:rPr>
            <a:t>輔導室</a:t>
          </a:r>
        </a:p>
      </dgm:t>
    </dgm:pt>
    <dgm:pt modelId="{0B9A81C4-7E76-4EA5-A4FB-2454DB7016F0}" type="parTrans" cxnId="{CB1D2CD3-32B3-46C4-BBCD-5F8CFB2F1582}">
      <dgm:prSet/>
      <dgm:spPr/>
      <dgm:t>
        <a:bodyPr/>
        <a:lstStyle/>
        <a:p>
          <a:endParaRPr lang="zh-TW" altLang="en-US"/>
        </a:p>
      </dgm:t>
    </dgm:pt>
    <dgm:pt modelId="{601ED7B1-0B54-49E3-BDB8-2DD73F2CAACB}" type="sibTrans" cxnId="{CB1D2CD3-32B3-46C4-BBCD-5F8CFB2F1582}">
      <dgm:prSet/>
      <dgm:spPr/>
      <dgm:t>
        <a:bodyPr/>
        <a:lstStyle/>
        <a:p>
          <a:endParaRPr lang="zh-TW" altLang="en-US"/>
        </a:p>
      </dgm:t>
    </dgm:pt>
    <dgm:pt modelId="{E99D4223-18D9-4F8E-BC62-363CB9F9FCE5}" type="pres">
      <dgm:prSet presAssocID="{A00657AD-F99F-4F63-B9DB-F0FC65F7ADDB}" presName="linear" presStyleCnt="0">
        <dgm:presLayoutVars>
          <dgm:dir/>
          <dgm:animLvl val="lvl"/>
          <dgm:resizeHandles val="exact"/>
        </dgm:presLayoutVars>
      </dgm:prSet>
      <dgm:spPr/>
    </dgm:pt>
    <dgm:pt modelId="{8BBFF7E7-9566-46B2-AD1F-FAD6B212E3BD}" type="pres">
      <dgm:prSet presAssocID="{72F7A612-D0CB-42B5-8563-6ECAA694BEC8}" presName="parentLin" presStyleCnt="0"/>
      <dgm:spPr/>
    </dgm:pt>
    <dgm:pt modelId="{74B22530-A200-4C45-9C1B-3EF4B4AAA629}" type="pres">
      <dgm:prSet presAssocID="{72F7A612-D0CB-42B5-8563-6ECAA694BEC8}" presName="parentLeftMargin" presStyleLbl="node1" presStyleIdx="0" presStyleCnt="4"/>
      <dgm:spPr/>
    </dgm:pt>
    <dgm:pt modelId="{37F1925B-D461-4EF7-8043-FBC088BB625D}" type="pres">
      <dgm:prSet presAssocID="{72F7A612-D0CB-42B5-8563-6ECAA694BEC8}" presName="parentText" presStyleLbl="node1" presStyleIdx="0" presStyleCnt="4">
        <dgm:presLayoutVars>
          <dgm:chMax val="0"/>
          <dgm:bulletEnabled val="1"/>
        </dgm:presLayoutVars>
      </dgm:prSet>
      <dgm:spPr/>
    </dgm:pt>
    <dgm:pt modelId="{CBFF55BC-1381-4FD4-B638-EA4D6D3E2744}" type="pres">
      <dgm:prSet presAssocID="{72F7A612-D0CB-42B5-8563-6ECAA694BEC8}" presName="negativeSpace" presStyleCnt="0"/>
      <dgm:spPr/>
    </dgm:pt>
    <dgm:pt modelId="{F952A2B6-477C-4398-B4F2-507144CFE0C6}" type="pres">
      <dgm:prSet presAssocID="{72F7A612-D0CB-42B5-8563-6ECAA694BEC8}" presName="childText" presStyleLbl="conFgAcc1" presStyleIdx="0" presStyleCnt="4">
        <dgm:presLayoutVars>
          <dgm:bulletEnabled val="1"/>
        </dgm:presLayoutVars>
      </dgm:prSet>
      <dgm:spPr/>
    </dgm:pt>
    <dgm:pt modelId="{14C35C7F-8769-4A2D-88A9-87699CC7E449}" type="pres">
      <dgm:prSet presAssocID="{7ADD12A9-51DF-4422-940D-4E367528CB4A}" presName="spaceBetweenRectangles" presStyleCnt="0"/>
      <dgm:spPr/>
    </dgm:pt>
    <dgm:pt modelId="{FE1855CB-D80C-48B4-B14B-E3CA311F3953}" type="pres">
      <dgm:prSet presAssocID="{125D700E-A8C6-4DF2-BBB2-61156B2D18FE}" presName="parentLin" presStyleCnt="0"/>
      <dgm:spPr/>
    </dgm:pt>
    <dgm:pt modelId="{063797F0-9D09-4BFE-BFC1-1191384B755E}" type="pres">
      <dgm:prSet presAssocID="{125D700E-A8C6-4DF2-BBB2-61156B2D18FE}" presName="parentLeftMargin" presStyleLbl="node1" presStyleIdx="0" presStyleCnt="4"/>
      <dgm:spPr/>
    </dgm:pt>
    <dgm:pt modelId="{C9CC7644-53E9-4FB5-BF94-B04429CE759D}" type="pres">
      <dgm:prSet presAssocID="{125D700E-A8C6-4DF2-BBB2-61156B2D18FE}" presName="parentText" presStyleLbl="node1" presStyleIdx="1" presStyleCnt="4">
        <dgm:presLayoutVars>
          <dgm:chMax val="0"/>
          <dgm:bulletEnabled val="1"/>
        </dgm:presLayoutVars>
      </dgm:prSet>
      <dgm:spPr/>
    </dgm:pt>
    <dgm:pt modelId="{E05C88EB-FA02-4BA8-A343-258B494D7707}" type="pres">
      <dgm:prSet presAssocID="{125D700E-A8C6-4DF2-BBB2-61156B2D18FE}" presName="negativeSpace" presStyleCnt="0"/>
      <dgm:spPr/>
    </dgm:pt>
    <dgm:pt modelId="{95DA0585-6BC5-4C5B-984E-731BBEA07916}" type="pres">
      <dgm:prSet presAssocID="{125D700E-A8C6-4DF2-BBB2-61156B2D18FE}" presName="childText" presStyleLbl="conFgAcc1" presStyleIdx="1" presStyleCnt="4" custLinFactY="7876" custLinFactNeighborY="100000">
        <dgm:presLayoutVars>
          <dgm:bulletEnabled val="1"/>
        </dgm:presLayoutVars>
      </dgm:prSet>
      <dgm:spPr/>
    </dgm:pt>
    <dgm:pt modelId="{01A806F7-7A03-428A-A82E-61F1C0ECFB3F}" type="pres">
      <dgm:prSet presAssocID="{2FA797E4-74D9-4481-8233-E5A109266EA2}" presName="spaceBetweenRectangles" presStyleCnt="0"/>
      <dgm:spPr/>
    </dgm:pt>
    <dgm:pt modelId="{E18AF99C-9635-4C4B-B461-0BC7A0E0AB0F}" type="pres">
      <dgm:prSet presAssocID="{FDA780B0-E393-42CA-84E4-0E32A46AC3D0}" presName="parentLin" presStyleCnt="0"/>
      <dgm:spPr/>
    </dgm:pt>
    <dgm:pt modelId="{383FFE38-52E7-4685-AAF5-6D31A27C02A4}" type="pres">
      <dgm:prSet presAssocID="{FDA780B0-E393-42CA-84E4-0E32A46AC3D0}" presName="parentLeftMargin" presStyleLbl="node1" presStyleIdx="1" presStyleCnt="4"/>
      <dgm:spPr/>
    </dgm:pt>
    <dgm:pt modelId="{48C41C60-2EC5-49D9-8B0B-55107C6B09C6}" type="pres">
      <dgm:prSet presAssocID="{FDA780B0-E393-42CA-84E4-0E32A46AC3D0}" presName="parentText" presStyleLbl="node1" presStyleIdx="2" presStyleCnt="4">
        <dgm:presLayoutVars>
          <dgm:chMax val="0"/>
          <dgm:bulletEnabled val="1"/>
        </dgm:presLayoutVars>
      </dgm:prSet>
      <dgm:spPr/>
    </dgm:pt>
    <dgm:pt modelId="{3FBBA187-69C8-48F3-9428-A4B46E13D3CD}" type="pres">
      <dgm:prSet presAssocID="{FDA780B0-E393-42CA-84E4-0E32A46AC3D0}" presName="negativeSpace" presStyleCnt="0"/>
      <dgm:spPr/>
    </dgm:pt>
    <dgm:pt modelId="{E6B82412-5C36-47A4-885F-56016FA0ED01}" type="pres">
      <dgm:prSet presAssocID="{FDA780B0-E393-42CA-84E4-0E32A46AC3D0}" presName="childText" presStyleLbl="conFgAcc1" presStyleIdx="2" presStyleCnt="4">
        <dgm:presLayoutVars>
          <dgm:bulletEnabled val="1"/>
        </dgm:presLayoutVars>
      </dgm:prSet>
      <dgm:spPr/>
    </dgm:pt>
    <dgm:pt modelId="{251F6802-3989-43BB-978B-9073E2D14F05}" type="pres">
      <dgm:prSet presAssocID="{1BBDAD2A-D2FA-4A4E-BF03-9B78A6523304}" presName="spaceBetweenRectangles" presStyleCnt="0"/>
      <dgm:spPr/>
    </dgm:pt>
    <dgm:pt modelId="{28364CA0-3E1A-4680-9715-79EDC709CE3A}" type="pres">
      <dgm:prSet presAssocID="{6FD4C5F2-D880-4757-ACF7-F7069476CEEE}" presName="parentLin" presStyleCnt="0"/>
      <dgm:spPr/>
    </dgm:pt>
    <dgm:pt modelId="{0819947A-52B8-4C30-AE2F-C7FEABE22A44}" type="pres">
      <dgm:prSet presAssocID="{6FD4C5F2-D880-4757-ACF7-F7069476CEEE}" presName="parentLeftMargin" presStyleLbl="node1" presStyleIdx="2" presStyleCnt="4"/>
      <dgm:spPr/>
    </dgm:pt>
    <dgm:pt modelId="{49862952-7F0D-4A72-A2EA-CC5AF87B2FB7}" type="pres">
      <dgm:prSet presAssocID="{6FD4C5F2-D880-4757-ACF7-F7069476CEEE}" presName="parentText" presStyleLbl="node1" presStyleIdx="3" presStyleCnt="4">
        <dgm:presLayoutVars>
          <dgm:chMax val="0"/>
          <dgm:bulletEnabled val="1"/>
        </dgm:presLayoutVars>
      </dgm:prSet>
      <dgm:spPr/>
    </dgm:pt>
    <dgm:pt modelId="{065C99C7-9645-47B6-B54C-844609F8EE9A}" type="pres">
      <dgm:prSet presAssocID="{6FD4C5F2-D880-4757-ACF7-F7069476CEEE}" presName="negativeSpace" presStyleCnt="0"/>
      <dgm:spPr/>
    </dgm:pt>
    <dgm:pt modelId="{4D795F5C-657E-4E2A-8473-F8535B032D82}" type="pres">
      <dgm:prSet presAssocID="{6FD4C5F2-D880-4757-ACF7-F7069476CEEE}" presName="childText" presStyleLbl="conFgAcc1" presStyleIdx="3" presStyleCnt="4">
        <dgm:presLayoutVars>
          <dgm:bulletEnabled val="1"/>
        </dgm:presLayoutVars>
      </dgm:prSet>
      <dgm:spPr/>
    </dgm:pt>
  </dgm:ptLst>
  <dgm:cxnLst>
    <dgm:cxn modelId="{852CF20F-ED43-4C97-81CD-F7331E6EB668}" type="presOf" srcId="{FDA780B0-E393-42CA-84E4-0E32A46AC3D0}" destId="{383FFE38-52E7-4685-AAF5-6D31A27C02A4}" srcOrd="0" destOrd="0" presId="urn:microsoft.com/office/officeart/2005/8/layout/list1"/>
    <dgm:cxn modelId="{96AF4620-6979-4CFF-BCE0-FC9C3ACCC5F2}" srcId="{A00657AD-F99F-4F63-B9DB-F0FC65F7ADDB}" destId="{FDA780B0-E393-42CA-84E4-0E32A46AC3D0}" srcOrd="2" destOrd="0" parTransId="{04929C75-C7D0-4E49-B1B2-BDE971EC808C}" sibTransId="{1BBDAD2A-D2FA-4A4E-BF03-9B78A6523304}"/>
    <dgm:cxn modelId="{C2ED5629-49CC-484E-9360-2DF0041107EF}" type="presOf" srcId="{6FD4C5F2-D880-4757-ACF7-F7069476CEEE}" destId="{0819947A-52B8-4C30-AE2F-C7FEABE22A44}" srcOrd="0" destOrd="0" presId="urn:microsoft.com/office/officeart/2005/8/layout/list1"/>
    <dgm:cxn modelId="{5E16892B-8538-4755-81A1-61A8DEB9EF70}" type="presOf" srcId="{125D700E-A8C6-4DF2-BBB2-61156B2D18FE}" destId="{063797F0-9D09-4BFE-BFC1-1191384B755E}" srcOrd="0" destOrd="0" presId="urn:microsoft.com/office/officeart/2005/8/layout/list1"/>
    <dgm:cxn modelId="{1CF5FB34-EC42-4C02-A38B-444814173E4F}" type="presOf" srcId="{125D700E-A8C6-4DF2-BBB2-61156B2D18FE}" destId="{C9CC7644-53E9-4FB5-BF94-B04429CE759D}" srcOrd="1" destOrd="0" presId="urn:microsoft.com/office/officeart/2005/8/layout/list1"/>
    <dgm:cxn modelId="{E89E943E-8017-4896-821A-97AB1B6E5A02}" type="presOf" srcId="{72F7A612-D0CB-42B5-8563-6ECAA694BEC8}" destId="{37F1925B-D461-4EF7-8043-FBC088BB625D}" srcOrd="1" destOrd="0" presId="urn:microsoft.com/office/officeart/2005/8/layout/list1"/>
    <dgm:cxn modelId="{0977F45D-81C0-421C-B716-D906EDA98168}" type="presOf" srcId="{72F7A612-D0CB-42B5-8563-6ECAA694BEC8}" destId="{74B22530-A200-4C45-9C1B-3EF4B4AAA629}" srcOrd="0" destOrd="0" presId="urn:microsoft.com/office/officeart/2005/8/layout/list1"/>
    <dgm:cxn modelId="{DE679363-4562-46B5-98DC-3F7C86386A9D}" type="presOf" srcId="{A00657AD-F99F-4F63-B9DB-F0FC65F7ADDB}" destId="{E99D4223-18D9-4F8E-BC62-363CB9F9FCE5}" srcOrd="0" destOrd="0" presId="urn:microsoft.com/office/officeart/2005/8/layout/list1"/>
    <dgm:cxn modelId="{51F84680-8027-4A7A-A32A-9C719D4FFD7D}" srcId="{A00657AD-F99F-4F63-B9DB-F0FC65F7ADDB}" destId="{125D700E-A8C6-4DF2-BBB2-61156B2D18FE}" srcOrd="1" destOrd="0" parTransId="{9D9FFAC8-718F-48C5-8FAD-387D33699361}" sibTransId="{2FA797E4-74D9-4481-8233-E5A109266EA2}"/>
    <dgm:cxn modelId="{D7ABCD9A-66E7-47C8-97B5-39DC4492AE78}" type="presOf" srcId="{6FD4C5F2-D880-4757-ACF7-F7069476CEEE}" destId="{49862952-7F0D-4A72-A2EA-CC5AF87B2FB7}" srcOrd="1" destOrd="0" presId="urn:microsoft.com/office/officeart/2005/8/layout/list1"/>
    <dgm:cxn modelId="{DA9CA5C9-916A-4F2E-801D-5041F6ED9A3D}" srcId="{A00657AD-F99F-4F63-B9DB-F0FC65F7ADDB}" destId="{72F7A612-D0CB-42B5-8563-6ECAA694BEC8}" srcOrd="0" destOrd="0" parTransId="{09FAB920-AAF5-4AD8-BAAC-18AD2211865C}" sibTransId="{7ADD12A9-51DF-4422-940D-4E367528CB4A}"/>
    <dgm:cxn modelId="{CB1D2CD3-32B3-46C4-BBCD-5F8CFB2F1582}" srcId="{A00657AD-F99F-4F63-B9DB-F0FC65F7ADDB}" destId="{6FD4C5F2-D880-4757-ACF7-F7069476CEEE}" srcOrd="3" destOrd="0" parTransId="{0B9A81C4-7E76-4EA5-A4FB-2454DB7016F0}" sibTransId="{601ED7B1-0B54-49E3-BDB8-2DD73F2CAACB}"/>
    <dgm:cxn modelId="{3E810AFC-89F9-49AC-BAF8-31B9F43EA599}" type="presOf" srcId="{FDA780B0-E393-42CA-84E4-0E32A46AC3D0}" destId="{48C41C60-2EC5-49D9-8B0B-55107C6B09C6}" srcOrd="1" destOrd="0" presId="urn:microsoft.com/office/officeart/2005/8/layout/list1"/>
    <dgm:cxn modelId="{80FBD630-A455-4A74-A7DB-2F6618421E7A}" type="presParOf" srcId="{E99D4223-18D9-4F8E-BC62-363CB9F9FCE5}" destId="{8BBFF7E7-9566-46B2-AD1F-FAD6B212E3BD}" srcOrd="0" destOrd="0" presId="urn:microsoft.com/office/officeart/2005/8/layout/list1"/>
    <dgm:cxn modelId="{65BF3FEB-04C6-4DBD-B7F5-012879D598D8}" type="presParOf" srcId="{8BBFF7E7-9566-46B2-AD1F-FAD6B212E3BD}" destId="{74B22530-A200-4C45-9C1B-3EF4B4AAA629}" srcOrd="0" destOrd="0" presId="urn:microsoft.com/office/officeart/2005/8/layout/list1"/>
    <dgm:cxn modelId="{9DB89378-88CA-4C4E-9FA4-F62A25653060}" type="presParOf" srcId="{8BBFF7E7-9566-46B2-AD1F-FAD6B212E3BD}" destId="{37F1925B-D461-4EF7-8043-FBC088BB625D}" srcOrd="1" destOrd="0" presId="urn:microsoft.com/office/officeart/2005/8/layout/list1"/>
    <dgm:cxn modelId="{ECBF7601-0E62-43EB-B942-BA6C3937210B}" type="presParOf" srcId="{E99D4223-18D9-4F8E-BC62-363CB9F9FCE5}" destId="{CBFF55BC-1381-4FD4-B638-EA4D6D3E2744}" srcOrd="1" destOrd="0" presId="urn:microsoft.com/office/officeart/2005/8/layout/list1"/>
    <dgm:cxn modelId="{B5EAA01A-9528-44F3-A257-99CF11A15CFC}" type="presParOf" srcId="{E99D4223-18D9-4F8E-BC62-363CB9F9FCE5}" destId="{F952A2B6-477C-4398-B4F2-507144CFE0C6}" srcOrd="2" destOrd="0" presId="urn:microsoft.com/office/officeart/2005/8/layout/list1"/>
    <dgm:cxn modelId="{10833A0E-CB55-413B-8C3D-9533D2190C0C}" type="presParOf" srcId="{E99D4223-18D9-4F8E-BC62-363CB9F9FCE5}" destId="{14C35C7F-8769-4A2D-88A9-87699CC7E449}" srcOrd="3" destOrd="0" presId="urn:microsoft.com/office/officeart/2005/8/layout/list1"/>
    <dgm:cxn modelId="{23801585-767E-4C03-987A-62B60941D54E}" type="presParOf" srcId="{E99D4223-18D9-4F8E-BC62-363CB9F9FCE5}" destId="{FE1855CB-D80C-48B4-B14B-E3CA311F3953}" srcOrd="4" destOrd="0" presId="urn:microsoft.com/office/officeart/2005/8/layout/list1"/>
    <dgm:cxn modelId="{DF304360-52A7-49E0-9FBC-E10EBE6E51D3}" type="presParOf" srcId="{FE1855CB-D80C-48B4-B14B-E3CA311F3953}" destId="{063797F0-9D09-4BFE-BFC1-1191384B755E}" srcOrd="0" destOrd="0" presId="urn:microsoft.com/office/officeart/2005/8/layout/list1"/>
    <dgm:cxn modelId="{AF495A2B-1D5A-469E-9BED-5ACE48964E90}" type="presParOf" srcId="{FE1855CB-D80C-48B4-B14B-E3CA311F3953}" destId="{C9CC7644-53E9-4FB5-BF94-B04429CE759D}" srcOrd="1" destOrd="0" presId="urn:microsoft.com/office/officeart/2005/8/layout/list1"/>
    <dgm:cxn modelId="{AC9BD846-73F6-48E8-9CAB-1F69F7CFC93C}" type="presParOf" srcId="{E99D4223-18D9-4F8E-BC62-363CB9F9FCE5}" destId="{E05C88EB-FA02-4BA8-A343-258B494D7707}" srcOrd="5" destOrd="0" presId="urn:microsoft.com/office/officeart/2005/8/layout/list1"/>
    <dgm:cxn modelId="{3E281A18-78CA-4471-8FDF-ECBA6F15A886}" type="presParOf" srcId="{E99D4223-18D9-4F8E-BC62-363CB9F9FCE5}" destId="{95DA0585-6BC5-4C5B-984E-731BBEA07916}" srcOrd="6" destOrd="0" presId="urn:microsoft.com/office/officeart/2005/8/layout/list1"/>
    <dgm:cxn modelId="{97E65350-994C-421D-BFEA-BCCF0EEE8074}" type="presParOf" srcId="{E99D4223-18D9-4F8E-BC62-363CB9F9FCE5}" destId="{01A806F7-7A03-428A-A82E-61F1C0ECFB3F}" srcOrd="7" destOrd="0" presId="urn:microsoft.com/office/officeart/2005/8/layout/list1"/>
    <dgm:cxn modelId="{A200506D-406E-4298-9F3A-E2292573F43A}" type="presParOf" srcId="{E99D4223-18D9-4F8E-BC62-363CB9F9FCE5}" destId="{E18AF99C-9635-4C4B-B461-0BC7A0E0AB0F}" srcOrd="8" destOrd="0" presId="urn:microsoft.com/office/officeart/2005/8/layout/list1"/>
    <dgm:cxn modelId="{BDD43821-9A01-49B2-8C08-28DEA37A2B43}" type="presParOf" srcId="{E18AF99C-9635-4C4B-B461-0BC7A0E0AB0F}" destId="{383FFE38-52E7-4685-AAF5-6D31A27C02A4}" srcOrd="0" destOrd="0" presId="urn:microsoft.com/office/officeart/2005/8/layout/list1"/>
    <dgm:cxn modelId="{69387AFD-1CF5-476B-B748-59189EA8F939}" type="presParOf" srcId="{E18AF99C-9635-4C4B-B461-0BC7A0E0AB0F}" destId="{48C41C60-2EC5-49D9-8B0B-55107C6B09C6}" srcOrd="1" destOrd="0" presId="urn:microsoft.com/office/officeart/2005/8/layout/list1"/>
    <dgm:cxn modelId="{A9C11575-39B6-4F30-8E1B-ED2821AD77A2}" type="presParOf" srcId="{E99D4223-18D9-4F8E-BC62-363CB9F9FCE5}" destId="{3FBBA187-69C8-48F3-9428-A4B46E13D3CD}" srcOrd="9" destOrd="0" presId="urn:microsoft.com/office/officeart/2005/8/layout/list1"/>
    <dgm:cxn modelId="{71B16854-10AB-4C98-8B57-16300C260D09}" type="presParOf" srcId="{E99D4223-18D9-4F8E-BC62-363CB9F9FCE5}" destId="{E6B82412-5C36-47A4-885F-56016FA0ED01}" srcOrd="10" destOrd="0" presId="urn:microsoft.com/office/officeart/2005/8/layout/list1"/>
    <dgm:cxn modelId="{C6E5316F-0CFF-4DD0-B85A-0DE1069771E5}" type="presParOf" srcId="{E99D4223-18D9-4F8E-BC62-363CB9F9FCE5}" destId="{251F6802-3989-43BB-978B-9073E2D14F05}" srcOrd="11" destOrd="0" presId="urn:microsoft.com/office/officeart/2005/8/layout/list1"/>
    <dgm:cxn modelId="{20FE249B-42A0-4F3C-9452-BE63E863AC32}" type="presParOf" srcId="{E99D4223-18D9-4F8E-BC62-363CB9F9FCE5}" destId="{28364CA0-3E1A-4680-9715-79EDC709CE3A}" srcOrd="12" destOrd="0" presId="urn:microsoft.com/office/officeart/2005/8/layout/list1"/>
    <dgm:cxn modelId="{31E3001E-7560-4153-BC38-C333E8C49ECB}" type="presParOf" srcId="{28364CA0-3E1A-4680-9715-79EDC709CE3A}" destId="{0819947A-52B8-4C30-AE2F-C7FEABE22A44}" srcOrd="0" destOrd="0" presId="urn:microsoft.com/office/officeart/2005/8/layout/list1"/>
    <dgm:cxn modelId="{BBB9101A-4862-4F73-B7C0-C327CE071392}" type="presParOf" srcId="{28364CA0-3E1A-4680-9715-79EDC709CE3A}" destId="{49862952-7F0D-4A72-A2EA-CC5AF87B2FB7}" srcOrd="1" destOrd="0" presId="urn:microsoft.com/office/officeart/2005/8/layout/list1"/>
    <dgm:cxn modelId="{85EBCC71-B5DC-4524-8CA9-BD9144FAA7FF}" type="presParOf" srcId="{E99D4223-18D9-4F8E-BC62-363CB9F9FCE5}" destId="{065C99C7-9645-47B6-B54C-844609F8EE9A}" srcOrd="13" destOrd="0" presId="urn:microsoft.com/office/officeart/2005/8/layout/list1"/>
    <dgm:cxn modelId="{40A0E6E1-B8E1-49C0-A453-DDD10766F92E}" type="presParOf" srcId="{E99D4223-18D9-4F8E-BC62-363CB9F9FCE5}" destId="{4D795F5C-657E-4E2A-8473-F8535B032D8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2A2B6-477C-4398-B4F2-507144CFE0C6}">
      <dsp:nvSpPr>
        <dsp:cNvPr id="0" name=""/>
        <dsp:cNvSpPr/>
      </dsp:nvSpPr>
      <dsp:spPr>
        <a:xfrm>
          <a:off x="0" y="28099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7F1925B-D461-4EF7-8043-FBC088BB625D}">
      <dsp:nvSpPr>
        <dsp:cNvPr id="0" name=""/>
        <dsp:cNvSpPr/>
      </dsp:nvSpPr>
      <dsp:spPr>
        <a:xfrm>
          <a:off x="74984" y="1531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latin typeface="標楷體" panose="03000509000000000000" pitchFamily="65" charset="-120"/>
              <a:ea typeface="標楷體" panose="03000509000000000000" pitchFamily="65" charset="-120"/>
            </a:rPr>
            <a:t>教務處</a:t>
          </a:r>
        </a:p>
      </dsp:txBody>
      <dsp:txXfrm>
        <a:off x="100923" y="41256"/>
        <a:ext cx="997901" cy="479482"/>
      </dsp:txXfrm>
    </dsp:sp>
    <dsp:sp modelId="{95DA0585-6BC5-4C5B-984E-731BBEA07916}">
      <dsp:nvSpPr>
        <dsp:cNvPr id="0" name=""/>
        <dsp:cNvSpPr/>
      </dsp:nvSpPr>
      <dsp:spPr>
        <a:xfrm>
          <a:off x="0" y="1230403"/>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9CC7644-53E9-4FB5-BF94-B04429CE759D}">
      <dsp:nvSpPr>
        <dsp:cNvPr id="0" name=""/>
        <dsp:cNvSpPr/>
      </dsp:nvSpPr>
      <dsp:spPr>
        <a:xfrm>
          <a:off x="74984" y="831797"/>
          <a:ext cx="1049779" cy="531360"/>
        </a:xfrm>
        <a:prstGeom prst="roundRect">
          <a:avLst/>
        </a:prstGeom>
        <a:solidFill>
          <a:schemeClr val="accent2">
            <a:lumMod val="9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rgbClr val="FFFFCC"/>
              </a:solidFill>
              <a:latin typeface="華康中特圓體" panose="020F0809000000000000" pitchFamily="49" charset="-120"/>
              <a:ea typeface="華康中特圓體" panose="020F0809000000000000" pitchFamily="49" charset="-120"/>
            </a:rPr>
            <a:t>學務處</a:t>
          </a:r>
        </a:p>
      </dsp:txBody>
      <dsp:txXfrm>
        <a:off x="100923" y="857736"/>
        <a:ext cx="997901" cy="479482"/>
      </dsp:txXfrm>
    </dsp:sp>
    <dsp:sp modelId="{E6B82412-5C36-47A4-885F-56016FA0ED01}">
      <dsp:nvSpPr>
        <dsp:cNvPr id="0" name=""/>
        <dsp:cNvSpPr/>
      </dsp:nvSpPr>
      <dsp:spPr>
        <a:xfrm>
          <a:off x="0" y="191395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8C41C60-2EC5-49D9-8B0B-55107C6B09C6}">
      <dsp:nvSpPr>
        <dsp:cNvPr id="0" name=""/>
        <dsp:cNvSpPr/>
      </dsp:nvSpPr>
      <dsp:spPr>
        <a:xfrm>
          <a:off x="74984" y="164827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總務處</a:t>
          </a:r>
        </a:p>
      </dsp:txBody>
      <dsp:txXfrm>
        <a:off x="100923" y="1674216"/>
        <a:ext cx="997901" cy="479482"/>
      </dsp:txXfrm>
    </dsp:sp>
    <dsp:sp modelId="{4D795F5C-657E-4E2A-8473-F8535B032D82}">
      <dsp:nvSpPr>
        <dsp:cNvPr id="0" name=""/>
        <dsp:cNvSpPr/>
      </dsp:nvSpPr>
      <dsp:spPr>
        <a:xfrm>
          <a:off x="0" y="273043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862952-7F0D-4A72-A2EA-CC5AF87B2FB7}">
      <dsp:nvSpPr>
        <dsp:cNvPr id="0" name=""/>
        <dsp:cNvSpPr/>
      </dsp:nvSpPr>
      <dsp:spPr>
        <a:xfrm>
          <a:off x="74984" y="246475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輔導室</a:t>
          </a:r>
        </a:p>
      </dsp:txBody>
      <dsp:txXfrm>
        <a:off x="100923" y="2490696"/>
        <a:ext cx="997901" cy="479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2A2B6-477C-4398-B4F2-507144CFE0C6}">
      <dsp:nvSpPr>
        <dsp:cNvPr id="0" name=""/>
        <dsp:cNvSpPr/>
      </dsp:nvSpPr>
      <dsp:spPr>
        <a:xfrm>
          <a:off x="0" y="28099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7F1925B-D461-4EF7-8043-FBC088BB625D}">
      <dsp:nvSpPr>
        <dsp:cNvPr id="0" name=""/>
        <dsp:cNvSpPr/>
      </dsp:nvSpPr>
      <dsp:spPr>
        <a:xfrm>
          <a:off x="74984" y="1531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latin typeface="標楷體" panose="03000509000000000000" pitchFamily="65" charset="-120"/>
              <a:ea typeface="標楷體" panose="03000509000000000000" pitchFamily="65" charset="-120"/>
            </a:rPr>
            <a:t>教務處</a:t>
          </a:r>
        </a:p>
      </dsp:txBody>
      <dsp:txXfrm>
        <a:off x="100923" y="41256"/>
        <a:ext cx="997901" cy="479482"/>
      </dsp:txXfrm>
    </dsp:sp>
    <dsp:sp modelId="{95DA0585-6BC5-4C5B-984E-731BBEA07916}">
      <dsp:nvSpPr>
        <dsp:cNvPr id="0" name=""/>
        <dsp:cNvSpPr/>
      </dsp:nvSpPr>
      <dsp:spPr>
        <a:xfrm>
          <a:off x="0" y="1230403"/>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9CC7644-53E9-4FB5-BF94-B04429CE759D}">
      <dsp:nvSpPr>
        <dsp:cNvPr id="0" name=""/>
        <dsp:cNvSpPr/>
      </dsp:nvSpPr>
      <dsp:spPr>
        <a:xfrm>
          <a:off x="74984" y="831797"/>
          <a:ext cx="1049779" cy="531360"/>
        </a:xfrm>
        <a:prstGeom prst="roundRect">
          <a:avLst/>
        </a:prstGeom>
        <a:solidFill>
          <a:schemeClr val="accent2">
            <a:lumMod val="9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rgbClr val="FFFFCC"/>
              </a:solidFill>
              <a:latin typeface="華康中特圓體" panose="020F0809000000000000" pitchFamily="49" charset="-120"/>
              <a:ea typeface="華康中特圓體" panose="020F0809000000000000" pitchFamily="49" charset="-120"/>
            </a:rPr>
            <a:t>學務處</a:t>
          </a:r>
        </a:p>
      </dsp:txBody>
      <dsp:txXfrm>
        <a:off x="100923" y="857736"/>
        <a:ext cx="997901" cy="479482"/>
      </dsp:txXfrm>
    </dsp:sp>
    <dsp:sp modelId="{E6B82412-5C36-47A4-885F-56016FA0ED01}">
      <dsp:nvSpPr>
        <dsp:cNvPr id="0" name=""/>
        <dsp:cNvSpPr/>
      </dsp:nvSpPr>
      <dsp:spPr>
        <a:xfrm>
          <a:off x="0" y="191395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8C41C60-2EC5-49D9-8B0B-55107C6B09C6}">
      <dsp:nvSpPr>
        <dsp:cNvPr id="0" name=""/>
        <dsp:cNvSpPr/>
      </dsp:nvSpPr>
      <dsp:spPr>
        <a:xfrm>
          <a:off x="74984" y="164827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總務處</a:t>
          </a:r>
        </a:p>
      </dsp:txBody>
      <dsp:txXfrm>
        <a:off x="100923" y="1674216"/>
        <a:ext cx="997901" cy="479482"/>
      </dsp:txXfrm>
    </dsp:sp>
    <dsp:sp modelId="{4D795F5C-657E-4E2A-8473-F8535B032D82}">
      <dsp:nvSpPr>
        <dsp:cNvPr id="0" name=""/>
        <dsp:cNvSpPr/>
      </dsp:nvSpPr>
      <dsp:spPr>
        <a:xfrm>
          <a:off x="0" y="273043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862952-7F0D-4A72-A2EA-CC5AF87B2FB7}">
      <dsp:nvSpPr>
        <dsp:cNvPr id="0" name=""/>
        <dsp:cNvSpPr/>
      </dsp:nvSpPr>
      <dsp:spPr>
        <a:xfrm>
          <a:off x="74984" y="246475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輔導室</a:t>
          </a:r>
        </a:p>
      </dsp:txBody>
      <dsp:txXfrm>
        <a:off x="100923" y="2490696"/>
        <a:ext cx="997901" cy="479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2A2B6-477C-4398-B4F2-507144CFE0C6}">
      <dsp:nvSpPr>
        <dsp:cNvPr id="0" name=""/>
        <dsp:cNvSpPr/>
      </dsp:nvSpPr>
      <dsp:spPr>
        <a:xfrm>
          <a:off x="0" y="28099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7F1925B-D461-4EF7-8043-FBC088BB625D}">
      <dsp:nvSpPr>
        <dsp:cNvPr id="0" name=""/>
        <dsp:cNvSpPr/>
      </dsp:nvSpPr>
      <dsp:spPr>
        <a:xfrm>
          <a:off x="74984" y="1531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latin typeface="標楷體" panose="03000509000000000000" pitchFamily="65" charset="-120"/>
              <a:ea typeface="標楷體" panose="03000509000000000000" pitchFamily="65" charset="-120"/>
            </a:rPr>
            <a:t>教務處</a:t>
          </a:r>
        </a:p>
      </dsp:txBody>
      <dsp:txXfrm>
        <a:off x="100923" y="41256"/>
        <a:ext cx="997901" cy="479482"/>
      </dsp:txXfrm>
    </dsp:sp>
    <dsp:sp modelId="{95DA0585-6BC5-4C5B-984E-731BBEA07916}">
      <dsp:nvSpPr>
        <dsp:cNvPr id="0" name=""/>
        <dsp:cNvSpPr/>
      </dsp:nvSpPr>
      <dsp:spPr>
        <a:xfrm>
          <a:off x="0" y="1230403"/>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9CC7644-53E9-4FB5-BF94-B04429CE759D}">
      <dsp:nvSpPr>
        <dsp:cNvPr id="0" name=""/>
        <dsp:cNvSpPr/>
      </dsp:nvSpPr>
      <dsp:spPr>
        <a:xfrm>
          <a:off x="74984" y="831797"/>
          <a:ext cx="1049779" cy="531360"/>
        </a:xfrm>
        <a:prstGeom prst="roundRect">
          <a:avLst/>
        </a:prstGeom>
        <a:solidFill>
          <a:schemeClr val="accent2">
            <a:lumMod val="9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rgbClr val="FFFFCC"/>
              </a:solidFill>
              <a:latin typeface="華康中特圓體" panose="020F0809000000000000" pitchFamily="49" charset="-120"/>
              <a:ea typeface="華康中特圓體" panose="020F0809000000000000" pitchFamily="49" charset="-120"/>
            </a:rPr>
            <a:t>學務處</a:t>
          </a:r>
        </a:p>
      </dsp:txBody>
      <dsp:txXfrm>
        <a:off x="100923" y="857736"/>
        <a:ext cx="997901" cy="479482"/>
      </dsp:txXfrm>
    </dsp:sp>
    <dsp:sp modelId="{E6B82412-5C36-47A4-885F-56016FA0ED01}">
      <dsp:nvSpPr>
        <dsp:cNvPr id="0" name=""/>
        <dsp:cNvSpPr/>
      </dsp:nvSpPr>
      <dsp:spPr>
        <a:xfrm>
          <a:off x="0" y="191395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8C41C60-2EC5-49D9-8B0B-55107C6B09C6}">
      <dsp:nvSpPr>
        <dsp:cNvPr id="0" name=""/>
        <dsp:cNvSpPr/>
      </dsp:nvSpPr>
      <dsp:spPr>
        <a:xfrm>
          <a:off x="74984" y="164827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總務處</a:t>
          </a:r>
        </a:p>
      </dsp:txBody>
      <dsp:txXfrm>
        <a:off x="100923" y="1674216"/>
        <a:ext cx="997901" cy="479482"/>
      </dsp:txXfrm>
    </dsp:sp>
    <dsp:sp modelId="{4D795F5C-657E-4E2A-8473-F8535B032D82}">
      <dsp:nvSpPr>
        <dsp:cNvPr id="0" name=""/>
        <dsp:cNvSpPr/>
      </dsp:nvSpPr>
      <dsp:spPr>
        <a:xfrm>
          <a:off x="0" y="273043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862952-7F0D-4A72-A2EA-CC5AF87B2FB7}">
      <dsp:nvSpPr>
        <dsp:cNvPr id="0" name=""/>
        <dsp:cNvSpPr/>
      </dsp:nvSpPr>
      <dsp:spPr>
        <a:xfrm>
          <a:off x="74984" y="246475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輔導室</a:t>
          </a:r>
        </a:p>
      </dsp:txBody>
      <dsp:txXfrm>
        <a:off x="100923" y="2490696"/>
        <a:ext cx="997901" cy="4794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2A2B6-477C-4398-B4F2-507144CFE0C6}">
      <dsp:nvSpPr>
        <dsp:cNvPr id="0" name=""/>
        <dsp:cNvSpPr/>
      </dsp:nvSpPr>
      <dsp:spPr>
        <a:xfrm>
          <a:off x="0" y="28099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7F1925B-D461-4EF7-8043-FBC088BB625D}">
      <dsp:nvSpPr>
        <dsp:cNvPr id="0" name=""/>
        <dsp:cNvSpPr/>
      </dsp:nvSpPr>
      <dsp:spPr>
        <a:xfrm>
          <a:off x="74984" y="1531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latin typeface="標楷體" panose="03000509000000000000" pitchFamily="65" charset="-120"/>
              <a:ea typeface="標楷體" panose="03000509000000000000" pitchFamily="65" charset="-120"/>
            </a:rPr>
            <a:t>教務處</a:t>
          </a:r>
        </a:p>
      </dsp:txBody>
      <dsp:txXfrm>
        <a:off x="100923" y="41256"/>
        <a:ext cx="997901" cy="479482"/>
      </dsp:txXfrm>
    </dsp:sp>
    <dsp:sp modelId="{95DA0585-6BC5-4C5B-984E-731BBEA07916}">
      <dsp:nvSpPr>
        <dsp:cNvPr id="0" name=""/>
        <dsp:cNvSpPr/>
      </dsp:nvSpPr>
      <dsp:spPr>
        <a:xfrm>
          <a:off x="0" y="1230403"/>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9CC7644-53E9-4FB5-BF94-B04429CE759D}">
      <dsp:nvSpPr>
        <dsp:cNvPr id="0" name=""/>
        <dsp:cNvSpPr/>
      </dsp:nvSpPr>
      <dsp:spPr>
        <a:xfrm>
          <a:off x="74984" y="831797"/>
          <a:ext cx="1049779" cy="531360"/>
        </a:xfrm>
        <a:prstGeom prst="roundRect">
          <a:avLst/>
        </a:prstGeom>
        <a:solidFill>
          <a:schemeClr val="accent2">
            <a:lumMod val="9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rgbClr val="FFFFCC"/>
              </a:solidFill>
              <a:latin typeface="華康中特圓體" panose="020F0809000000000000" pitchFamily="49" charset="-120"/>
              <a:ea typeface="華康中特圓體" panose="020F0809000000000000" pitchFamily="49" charset="-120"/>
            </a:rPr>
            <a:t>學務處</a:t>
          </a:r>
        </a:p>
      </dsp:txBody>
      <dsp:txXfrm>
        <a:off x="100923" y="857736"/>
        <a:ext cx="997901" cy="479482"/>
      </dsp:txXfrm>
    </dsp:sp>
    <dsp:sp modelId="{E6B82412-5C36-47A4-885F-56016FA0ED01}">
      <dsp:nvSpPr>
        <dsp:cNvPr id="0" name=""/>
        <dsp:cNvSpPr/>
      </dsp:nvSpPr>
      <dsp:spPr>
        <a:xfrm>
          <a:off x="0" y="191395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8C41C60-2EC5-49D9-8B0B-55107C6B09C6}">
      <dsp:nvSpPr>
        <dsp:cNvPr id="0" name=""/>
        <dsp:cNvSpPr/>
      </dsp:nvSpPr>
      <dsp:spPr>
        <a:xfrm>
          <a:off x="74984" y="164827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總務處</a:t>
          </a:r>
        </a:p>
      </dsp:txBody>
      <dsp:txXfrm>
        <a:off x="100923" y="1674216"/>
        <a:ext cx="997901" cy="479482"/>
      </dsp:txXfrm>
    </dsp:sp>
    <dsp:sp modelId="{4D795F5C-657E-4E2A-8473-F8535B032D82}">
      <dsp:nvSpPr>
        <dsp:cNvPr id="0" name=""/>
        <dsp:cNvSpPr/>
      </dsp:nvSpPr>
      <dsp:spPr>
        <a:xfrm>
          <a:off x="0" y="273043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862952-7F0D-4A72-A2EA-CC5AF87B2FB7}">
      <dsp:nvSpPr>
        <dsp:cNvPr id="0" name=""/>
        <dsp:cNvSpPr/>
      </dsp:nvSpPr>
      <dsp:spPr>
        <a:xfrm>
          <a:off x="74984" y="246475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輔導室</a:t>
          </a:r>
        </a:p>
      </dsp:txBody>
      <dsp:txXfrm>
        <a:off x="100923" y="2490696"/>
        <a:ext cx="997901"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70AE1-A6BA-4221-9A9C-5F440A5870CB}">
      <dsp:nvSpPr>
        <dsp:cNvPr id="0" name=""/>
        <dsp:cNvSpPr/>
      </dsp:nvSpPr>
      <dsp:spPr>
        <a:xfrm rot="16200000">
          <a:off x="703157" y="-703157"/>
          <a:ext cx="2699058" cy="4105372"/>
        </a:xfrm>
        <a:prstGeom prst="round1Rect">
          <a:avLst/>
        </a:prstGeom>
        <a:solidFill>
          <a:srgbClr val="CCECFF"/>
        </a:solidFill>
        <a:ln>
          <a:solidFill>
            <a:schemeClr val="tx2"/>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altLang="zh-TW" sz="2400" b="1" kern="1200" dirty="0">
            <a:ln>
              <a:noFill/>
            </a:ln>
            <a:solidFill>
              <a:srgbClr val="FF0000"/>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endParaRPr lang="en-US" altLang="zh-TW" sz="2400" b="1" kern="1200" dirty="0">
            <a:ln>
              <a:noFill/>
            </a:ln>
            <a:solidFill>
              <a:srgbClr val="FF0000"/>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endParaRPr lang="en-US" altLang="zh-TW" sz="2400" b="1" kern="1200" dirty="0">
            <a:ln>
              <a:noFill/>
            </a:ln>
            <a:solidFill>
              <a:srgbClr val="FF0000"/>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r>
            <a:rPr lang="zh-TW" altLang="en-US" sz="2400" b="1" kern="1200" dirty="0">
              <a:ln>
                <a:noFill/>
              </a:ln>
              <a:solidFill>
                <a:srgbClr val="FF0000"/>
              </a:solidFill>
              <a:latin typeface="標楷體" panose="03000509000000000000" pitchFamily="65" charset="-120"/>
              <a:ea typeface="標楷體" panose="03000509000000000000" pitchFamily="65" charset="-120"/>
            </a:rPr>
            <a:t>生教組：分機</a:t>
          </a:r>
          <a:r>
            <a:rPr lang="en-US" altLang="zh-TW" sz="2400" b="1" kern="1200" dirty="0">
              <a:ln>
                <a:noFill/>
              </a:ln>
              <a:solidFill>
                <a:srgbClr val="FF0000"/>
              </a:solidFill>
              <a:latin typeface="標楷體" panose="03000509000000000000" pitchFamily="65" charset="-120"/>
              <a:ea typeface="標楷體" panose="03000509000000000000" pitchFamily="65" charset="-120"/>
            </a:rPr>
            <a:t>311</a:t>
          </a:r>
        </a:p>
        <a:p>
          <a:pPr marL="0" lvl="0" indent="0" algn="ctr" defTabSz="1066800">
            <a:lnSpc>
              <a:spcPct val="90000"/>
            </a:lnSpc>
            <a:spcBef>
              <a:spcPct val="0"/>
            </a:spcBef>
            <a:spcAft>
              <a:spcPct val="35000"/>
            </a:spcAft>
            <a:buNone/>
          </a:pPr>
          <a:r>
            <a:rPr lang="zh-TW" altLang="en-US" sz="2400" b="1" kern="1200" dirty="0">
              <a:ln>
                <a:noFill/>
              </a:ln>
              <a:solidFill>
                <a:schemeClr val="tx2"/>
              </a:solidFill>
              <a:latin typeface="標楷體" panose="03000509000000000000" pitchFamily="65" charset="-120"/>
              <a:ea typeface="標楷體" panose="03000509000000000000" pitchFamily="65" charset="-120"/>
            </a:rPr>
            <a:t>學生生活教育</a:t>
          </a:r>
          <a:endParaRPr lang="en-US" altLang="zh-TW" sz="2400" b="1" kern="1200" dirty="0">
            <a:ln>
              <a:noFill/>
            </a:ln>
            <a:solidFill>
              <a:schemeClr val="tx2"/>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r>
            <a:rPr lang="zh-TW" altLang="en-US" sz="2400" b="1" kern="1200" dirty="0">
              <a:ln>
                <a:noFill/>
              </a:ln>
              <a:solidFill>
                <a:schemeClr val="tx2"/>
              </a:solidFill>
              <a:latin typeface="標楷體" panose="03000509000000000000" pitchFamily="65" charset="-120"/>
              <a:ea typeface="標楷體" panose="03000509000000000000" pitchFamily="65" charset="-120"/>
            </a:rPr>
            <a:t>友善校園、零霸凌執行</a:t>
          </a:r>
          <a:endParaRPr lang="en-US" altLang="zh-TW" sz="2400" b="1" kern="1200" dirty="0">
            <a:ln>
              <a:noFill/>
            </a:ln>
            <a:solidFill>
              <a:schemeClr val="tx2"/>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r>
            <a:rPr lang="zh-TW" altLang="en-US" sz="2400" b="1" kern="1200" dirty="0">
              <a:ln>
                <a:noFill/>
              </a:ln>
              <a:solidFill>
                <a:schemeClr val="tx2"/>
              </a:solidFill>
              <a:latin typeface="標楷體" panose="03000509000000000000" pitchFamily="65" charset="-120"/>
              <a:ea typeface="標楷體" panose="03000509000000000000" pitchFamily="65" charset="-120"/>
            </a:rPr>
            <a:t>學生偶發事件</a:t>
          </a:r>
          <a:endParaRPr lang="en-US" altLang="zh-TW" sz="2400" b="1" kern="1200" dirty="0">
            <a:ln>
              <a:noFill/>
            </a:ln>
            <a:solidFill>
              <a:schemeClr val="tx2"/>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r>
            <a:rPr lang="zh-TW" altLang="en-US" sz="2400" b="1" kern="1200" dirty="0">
              <a:ln>
                <a:noFill/>
              </a:ln>
              <a:solidFill>
                <a:schemeClr val="tx2"/>
              </a:solidFill>
              <a:latin typeface="標楷體" panose="03000509000000000000" pitchFamily="65" charset="-120"/>
              <a:ea typeface="標楷體" panose="03000509000000000000" pitchFamily="65" charset="-120"/>
            </a:rPr>
            <a:t>校園安全通報</a:t>
          </a:r>
          <a:endParaRPr lang="en-US" altLang="zh-TW" sz="2400" b="1" kern="1200" dirty="0">
            <a:ln>
              <a:noFill/>
            </a:ln>
            <a:solidFill>
              <a:schemeClr val="tx2"/>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endParaRPr lang="zh-TW" altLang="en-US" sz="2400" b="1" kern="1200" dirty="0">
            <a:ln>
              <a:noFill/>
            </a:ln>
            <a:solidFill>
              <a:schemeClr val="tx2"/>
            </a:solidFill>
            <a:latin typeface="標楷體" panose="03000509000000000000" pitchFamily="65" charset="-120"/>
            <a:ea typeface="標楷體" panose="03000509000000000000" pitchFamily="65" charset="-120"/>
          </a:endParaRPr>
        </a:p>
      </dsp:txBody>
      <dsp:txXfrm rot="5400000">
        <a:off x="0" y="0"/>
        <a:ext cx="4105372" cy="2024293"/>
      </dsp:txXfrm>
    </dsp:sp>
    <dsp:sp modelId="{BBDD8059-E36F-48FB-A416-907007E75CFF}">
      <dsp:nvSpPr>
        <dsp:cNvPr id="0" name=""/>
        <dsp:cNvSpPr/>
      </dsp:nvSpPr>
      <dsp:spPr>
        <a:xfrm>
          <a:off x="4105372" y="0"/>
          <a:ext cx="4105372" cy="2699058"/>
        </a:xfrm>
        <a:prstGeom prst="round1Rect">
          <a:avLst/>
        </a:prstGeom>
        <a:solidFill>
          <a:srgbClr val="CCFF99"/>
        </a:solidFill>
        <a:ln>
          <a:solidFill>
            <a:schemeClr val="tx2"/>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altLang="zh-TW" sz="2400" b="1" kern="1200" dirty="0">
            <a:solidFill>
              <a:srgbClr val="FF0000"/>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endParaRPr lang="en-US" altLang="zh-TW" sz="2400" b="1" kern="1200" dirty="0">
            <a:solidFill>
              <a:srgbClr val="FF0000"/>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r>
            <a:rPr lang="zh-TW" altLang="en-US" sz="2400" b="1" kern="1200" dirty="0">
              <a:solidFill>
                <a:srgbClr val="FF0000"/>
              </a:solidFill>
              <a:latin typeface="標楷體" panose="03000509000000000000" pitchFamily="65" charset="-120"/>
              <a:ea typeface="標楷體" panose="03000509000000000000" pitchFamily="65" charset="-120"/>
            </a:rPr>
            <a:t>訓育組：分機</a:t>
          </a:r>
          <a:r>
            <a:rPr lang="en-US" altLang="zh-TW" sz="2400" b="1" kern="1200" dirty="0">
              <a:solidFill>
                <a:srgbClr val="FF0000"/>
              </a:solidFill>
              <a:latin typeface="標楷體" panose="03000509000000000000" pitchFamily="65" charset="-120"/>
              <a:ea typeface="標楷體" panose="03000509000000000000" pitchFamily="65" charset="-120"/>
            </a:rPr>
            <a:t>312</a:t>
          </a:r>
        </a:p>
        <a:p>
          <a:pPr marL="0" lvl="0" indent="0" algn="ctr" defTabSz="1066800">
            <a:lnSpc>
              <a:spcPct val="90000"/>
            </a:lnSpc>
            <a:spcBef>
              <a:spcPct val="0"/>
            </a:spcBef>
            <a:spcAft>
              <a:spcPct val="35000"/>
            </a:spcAft>
            <a:buNone/>
          </a:pPr>
          <a:r>
            <a:rPr lang="zh-TW" altLang="en-US" sz="2400" b="1" kern="1200" dirty="0">
              <a:solidFill>
                <a:schemeClr val="tx2"/>
              </a:solidFill>
              <a:latin typeface="標楷體" panose="03000509000000000000" pitchFamily="65" charset="-120"/>
              <a:ea typeface="標楷體" panose="03000509000000000000" pitchFamily="65" charset="-120"/>
            </a:rPr>
            <a:t>社團活動規畫</a:t>
          </a:r>
          <a:endParaRPr lang="en-US" altLang="zh-TW" sz="2400" b="1" kern="1200" dirty="0">
            <a:solidFill>
              <a:schemeClr val="tx2"/>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r>
            <a:rPr lang="zh-TW" altLang="en-US" sz="2400" b="1" kern="1200" dirty="0">
              <a:solidFill>
                <a:schemeClr val="tx2"/>
              </a:solidFill>
              <a:latin typeface="標楷體" panose="03000509000000000000" pitchFamily="65" charset="-120"/>
              <a:ea typeface="標楷體" panose="03000509000000000000" pitchFamily="65" charset="-120"/>
            </a:rPr>
            <a:t>各類慶祝活動規畫</a:t>
          </a:r>
          <a:endParaRPr lang="en-US" altLang="zh-TW" sz="2400" b="1" kern="1200" dirty="0">
            <a:solidFill>
              <a:schemeClr val="tx2"/>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r>
            <a:rPr lang="zh-TW" altLang="en-US" sz="2400" b="1" kern="1200" dirty="0">
              <a:solidFill>
                <a:schemeClr val="tx2"/>
              </a:solidFill>
              <a:latin typeface="標楷體" panose="03000509000000000000" pitchFamily="65" charset="-120"/>
              <a:ea typeface="標楷體" panose="03000509000000000000" pitchFamily="65" charset="-120"/>
            </a:rPr>
            <a:t>學生才藝競賽規畫</a:t>
          </a:r>
          <a:endParaRPr lang="en-US" altLang="zh-TW" sz="2400" b="1" kern="1200" dirty="0">
            <a:solidFill>
              <a:schemeClr val="tx2"/>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r>
            <a:rPr lang="zh-TW" altLang="en-US" sz="2400" b="1" kern="1200" dirty="0">
              <a:solidFill>
                <a:schemeClr val="tx2"/>
              </a:solidFill>
              <a:latin typeface="標楷體" panose="03000509000000000000" pitchFamily="65" charset="-120"/>
              <a:ea typeface="標楷體" panose="03000509000000000000" pitchFamily="65" charset="-120"/>
            </a:rPr>
            <a:t>學生自治活動</a:t>
          </a:r>
          <a:endParaRPr lang="en-US" altLang="zh-TW" sz="2400" b="1" kern="1200" dirty="0">
            <a:solidFill>
              <a:schemeClr val="tx2"/>
            </a:solidFill>
            <a:latin typeface="標楷體" panose="03000509000000000000" pitchFamily="65" charset="-120"/>
            <a:ea typeface="標楷體" panose="03000509000000000000" pitchFamily="65" charset="-120"/>
          </a:endParaRPr>
        </a:p>
      </dsp:txBody>
      <dsp:txXfrm>
        <a:off x="4105372" y="0"/>
        <a:ext cx="4105372" cy="2024293"/>
      </dsp:txXfrm>
    </dsp:sp>
    <dsp:sp modelId="{AB766B83-C402-4022-9D9C-898105D713A0}">
      <dsp:nvSpPr>
        <dsp:cNvPr id="0" name=""/>
        <dsp:cNvSpPr/>
      </dsp:nvSpPr>
      <dsp:spPr>
        <a:xfrm rot="10800000">
          <a:off x="0" y="2699058"/>
          <a:ext cx="4105372" cy="2699058"/>
        </a:xfrm>
        <a:prstGeom prst="round1Rect">
          <a:avLst/>
        </a:prstGeom>
        <a:solidFill>
          <a:srgbClr val="FFCCFF"/>
        </a:solidFill>
        <a:ln>
          <a:solidFill>
            <a:schemeClr val="tx2"/>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rgbClr val="FF0000"/>
              </a:solidFill>
              <a:latin typeface="標楷體" panose="03000509000000000000" pitchFamily="65" charset="-120"/>
              <a:ea typeface="標楷體" panose="03000509000000000000" pitchFamily="65" charset="-120"/>
            </a:rPr>
            <a:t>衛生組：分機</a:t>
          </a:r>
          <a:r>
            <a:rPr lang="en-US" altLang="zh-TW" sz="2400" b="1" kern="1200" dirty="0">
              <a:solidFill>
                <a:srgbClr val="FF0000"/>
              </a:solidFill>
              <a:latin typeface="標楷體" panose="03000509000000000000" pitchFamily="65" charset="-120"/>
              <a:ea typeface="標楷體" panose="03000509000000000000" pitchFamily="65" charset="-120"/>
            </a:rPr>
            <a:t>313</a:t>
          </a:r>
        </a:p>
        <a:p>
          <a:pPr marL="0" lvl="0" indent="0" algn="ctr" defTabSz="1066800">
            <a:lnSpc>
              <a:spcPct val="90000"/>
            </a:lnSpc>
            <a:spcBef>
              <a:spcPct val="0"/>
            </a:spcBef>
            <a:spcAft>
              <a:spcPct val="35000"/>
            </a:spcAft>
            <a:buNone/>
          </a:pPr>
          <a:r>
            <a:rPr lang="zh-TW" altLang="en-US" sz="2400" b="1" kern="1200" dirty="0">
              <a:solidFill>
                <a:schemeClr val="tx2"/>
              </a:solidFill>
              <a:latin typeface="標楷體" panose="03000509000000000000" pitchFamily="65" charset="-120"/>
              <a:ea typeface="標楷體" panose="03000509000000000000" pitchFamily="65" charset="-120"/>
            </a:rPr>
            <a:t>校園整潔活動規劃</a:t>
          </a:r>
          <a:endParaRPr lang="en-US" altLang="zh-TW" sz="2400" b="1" kern="1200" dirty="0">
            <a:solidFill>
              <a:schemeClr val="tx2"/>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r>
            <a:rPr lang="zh-TW" altLang="en-US" sz="2400" b="1" kern="1200" dirty="0">
              <a:solidFill>
                <a:schemeClr val="tx2"/>
              </a:solidFill>
              <a:latin typeface="標楷體" panose="03000509000000000000" pitchFamily="65" charset="-120"/>
              <a:ea typeface="標楷體" panose="03000509000000000000" pitchFamily="65" charset="-120"/>
            </a:rPr>
            <a:t>環境教育、食農教育</a:t>
          </a:r>
          <a:endParaRPr lang="en-US" altLang="zh-TW" sz="2400" b="1" kern="1200" dirty="0">
            <a:solidFill>
              <a:schemeClr val="tx2"/>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r>
            <a:rPr lang="zh-TW" altLang="en-US" sz="2400" b="1" kern="1200" dirty="0">
              <a:solidFill>
                <a:schemeClr val="tx2"/>
              </a:solidFill>
              <a:latin typeface="標楷體" panose="03000509000000000000" pitchFamily="65" charset="-120"/>
              <a:ea typeface="標楷體" panose="03000509000000000000" pitchFamily="65" charset="-120"/>
            </a:rPr>
            <a:t>健康促進、疫病防治</a:t>
          </a:r>
          <a:endParaRPr lang="en-US" altLang="zh-TW" sz="2400" b="1" kern="1200" dirty="0">
            <a:solidFill>
              <a:schemeClr val="tx2"/>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endParaRPr lang="en-US" altLang="zh-TW" sz="2400" b="1" kern="1200" dirty="0">
            <a:solidFill>
              <a:schemeClr val="tx2"/>
            </a:solidFill>
            <a:latin typeface="標楷體" panose="03000509000000000000" pitchFamily="65" charset="-120"/>
            <a:ea typeface="標楷體" panose="03000509000000000000" pitchFamily="65" charset="-120"/>
          </a:endParaRPr>
        </a:p>
      </dsp:txBody>
      <dsp:txXfrm rot="10800000">
        <a:off x="0" y="3373822"/>
        <a:ext cx="4105372" cy="2024293"/>
      </dsp:txXfrm>
    </dsp:sp>
    <dsp:sp modelId="{C6310DE0-AEAC-4C5B-9CB4-BD457AA2420E}">
      <dsp:nvSpPr>
        <dsp:cNvPr id="0" name=""/>
        <dsp:cNvSpPr/>
      </dsp:nvSpPr>
      <dsp:spPr>
        <a:xfrm rot="5400000">
          <a:off x="4808528" y="1995901"/>
          <a:ext cx="2699058" cy="4105372"/>
        </a:xfrm>
        <a:prstGeom prst="round1Rect">
          <a:avLst/>
        </a:prstGeom>
        <a:solidFill>
          <a:srgbClr val="FFCCFF"/>
        </a:solidFill>
        <a:ln>
          <a:solidFill>
            <a:schemeClr val="tx2"/>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rgbClr val="FF0000"/>
              </a:solidFill>
              <a:latin typeface="標楷體" panose="03000509000000000000" pitchFamily="65" charset="-120"/>
              <a:ea typeface="標楷體" panose="03000509000000000000" pitchFamily="65" charset="-120"/>
            </a:rPr>
            <a:t>體育組：分機</a:t>
          </a:r>
          <a:r>
            <a:rPr lang="en-US" altLang="zh-TW" sz="2400" b="1" kern="1200" dirty="0">
              <a:solidFill>
                <a:srgbClr val="FF0000"/>
              </a:solidFill>
              <a:latin typeface="標楷體" panose="03000509000000000000" pitchFamily="65" charset="-120"/>
              <a:ea typeface="標楷體" panose="03000509000000000000" pitchFamily="65" charset="-120"/>
            </a:rPr>
            <a:t>314</a:t>
          </a:r>
        </a:p>
        <a:p>
          <a:pPr marL="0" lvl="0" indent="0" algn="ctr" defTabSz="1066800">
            <a:lnSpc>
              <a:spcPct val="90000"/>
            </a:lnSpc>
            <a:spcBef>
              <a:spcPct val="0"/>
            </a:spcBef>
            <a:spcAft>
              <a:spcPct val="35000"/>
            </a:spcAft>
            <a:buNone/>
          </a:pPr>
          <a:r>
            <a:rPr lang="zh-TW" altLang="en-US" sz="2400" b="1" kern="1200" dirty="0">
              <a:solidFill>
                <a:schemeClr val="tx2"/>
              </a:solidFill>
              <a:latin typeface="標楷體" panose="03000509000000000000" pitchFamily="65" charset="-120"/>
              <a:ea typeface="標楷體" panose="03000509000000000000" pitchFamily="65" charset="-120"/>
            </a:rPr>
            <a:t>運動會規畫</a:t>
          </a:r>
          <a:r>
            <a:rPr lang="en-US" altLang="zh-TW" sz="2400" b="1" kern="1200" dirty="0">
              <a:solidFill>
                <a:schemeClr val="tx2"/>
              </a:solidFill>
              <a:latin typeface="標楷體" panose="03000509000000000000" pitchFamily="65" charset="-120"/>
              <a:ea typeface="標楷體" panose="03000509000000000000" pitchFamily="65" charset="-120"/>
            </a:rPr>
            <a:t>(113.10.05)</a:t>
          </a:r>
        </a:p>
        <a:p>
          <a:pPr marL="0" lvl="0" indent="0" algn="ctr" defTabSz="1066800">
            <a:lnSpc>
              <a:spcPct val="90000"/>
            </a:lnSpc>
            <a:spcBef>
              <a:spcPct val="0"/>
            </a:spcBef>
            <a:spcAft>
              <a:spcPct val="35000"/>
            </a:spcAft>
            <a:buNone/>
          </a:pPr>
          <a:r>
            <a:rPr lang="zh-TW" altLang="en-US" sz="2400" b="1" kern="1200" dirty="0">
              <a:solidFill>
                <a:schemeClr val="tx2"/>
              </a:solidFill>
              <a:latin typeface="標楷體" panose="03000509000000000000" pitchFamily="65" charset="-120"/>
              <a:ea typeface="標楷體" panose="03000509000000000000" pitchFamily="65" charset="-120"/>
            </a:rPr>
            <a:t>學生運動設施檢視</a:t>
          </a:r>
          <a:endParaRPr lang="en-US" altLang="zh-TW" sz="2400" b="1" kern="1200" dirty="0">
            <a:solidFill>
              <a:schemeClr val="tx2"/>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r>
            <a:rPr lang="zh-TW" altLang="en-US" sz="2400" b="1" kern="1200" dirty="0">
              <a:solidFill>
                <a:schemeClr val="tx2"/>
              </a:solidFill>
              <a:latin typeface="標楷體" panose="03000509000000000000" pitchFamily="65" charset="-120"/>
              <a:ea typeface="標楷體" panose="03000509000000000000" pitchFamily="65" charset="-120"/>
            </a:rPr>
            <a:t>校隊選拔、比賽活動規畫</a:t>
          </a:r>
          <a:endParaRPr lang="en-US" altLang="zh-TW" sz="2400" b="1" kern="1200" dirty="0">
            <a:solidFill>
              <a:schemeClr val="tx2"/>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endParaRPr lang="en-US" altLang="zh-TW" sz="2400" b="1" kern="1200" dirty="0">
            <a:solidFill>
              <a:schemeClr val="tx2"/>
            </a:solidFill>
            <a:latin typeface="標楷體" panose="03000509000000000000" pitchFamily="65" charset="-120"/>
            <a:ea typeface="標楷體" panose="03000509000000000000" pitchFamily="65" charset="-120"/>
          </a:endParaRPr>
        </a:p>
      </dsp:txBody>
      <dsp:txXfrm rot="-5400000">
        <a:off x="4105372" y="3373822"/>
        <a:ext cx="4105372" cy="2024293"/>
      </dsp:txXfrm>
    </dsp:sp>
    <dsp:sp modelId="{19CA2414-D348-4259-8798-F2CEC37C43EF}">
      <dsp:nvSpPr>
        <dsp:cNvPr id="0" name=""/>
        <dsp:cNvSpPr/>
      </dsp:nvSpPr>
      <dsp:spPr>
        <a:xfrm>
          <a:off x="3086410" y="2124172"/>
          <a:ext cx="2037923" cy="1149771"/>
        </a:xfrm>
        <a:prstGeom prst="roundRect">
          <a:avLst/>
        </a:prstGeom>
        <a:solidFill>
          <a:srgbClr val="FFFF99"/>
        </a:solidFill>
        <a:ln w="38100" cmpd="thickThi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solidFill>
                <a:schemeClr val="tx1"/>
              </a:solidFill>
              <a:latin typeface="標楷體" panose="03000509000000000000" pitchFamily="65" charset="-120"/>
              <a:ea typeface="標楷體" panose="03000509000000000000" pitchFamily="65" charset="-120"/>
            </a:rPr>
            <a:t>學務處</a:t>
          </a:r>
          <a:endParaRPr lang="en-US" altLang="zh-TW" sz="3200" kern="1200" dirty="0">
            <a:solidFill>
              <a:schemeClr val="tx1"/>
            </a:solidFill>
            <a:latin typeface="標楷體" panose="03000509000000000000" pitchFamily="65" charset="-120"/>
            <a:ea typeface="標楷體" panose="03000509000000000000" pitchFamily="65" charset="-120"/>
          </a:endParaRPr>
        </a:p>
        <a:p>
          <a:pPr marL="0" lvl="0" indent="0" algn="ctr" defTabSz="1422400">
            <a:lnSpc>
              <a:spcPct val="90000"/>
            </a:lnSpc>
            <a:spcBef>
              <a:spcPct val="0"/>
            </a:spcBef>
            <a:spcAft>
              <a:spcPct val="35000"/>
            </a:spcAft>
            <a:buNone/>
          </a:pPr>
          <a:r>
            <a:rPr lang="zh-TW" altLang="en-US" sz="3200" kern="1200" dirty="0">
              <a:solidFill>
                <a:schemeClr val="tx1"/>
              </a:solidFill>
              <a:latin typeface="標楷體" panose="03000509000000000000" pitchFamily="65" charset="-120"/>
              <a:ea typeface="標楷體" panose="03000509000000000000" pitchFamily="65" charset="-120"/>
            </a:rPr>
            <a:t>業務介紹</a:t>
          </a:r>
        </a:p>
      </dsp:txBody>
      <dsp:txXfrm>
        <a:off x="3142537" y="2180299"/>
        <a:ext cx="1925669" cy="1037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2A2B6-477C-4398-B4F2-507144CFE0C6}">
      <dsp:nvSpPr>
        <dsp:cNvPr id="0" name=""/>
        <dsp:cNvSpPr/>
      </dsp:nvSpPr>
      <dsp:spPr>
        <a:xfrm>
          <a:off x="0" y="28099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7F1925B-D461-4EF7-8043-FBC088BB625D}">
      <dsp:nvSpPr>
        <dsp:cNvPr id="0" name=""/>
        <dsp:cNvSpPr/>
      </dsp:nvSpPr>
      <dsp:spPr>
        <a:xfrm>
          <a:off x="74984" y="1531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latin typeface="標楷體" panose="03000509000000000000" pitchFamily="65" charset="-120"/>
              <a:ea typeface="標楷體" panose="03000509000000000000" pitchFamily="65" charset="-120"/>
            </a:rPr>
            <a:t>教務處</a:t>
          </a:r>
        </a:p>
      </dsp:txBody>
      <dsp:txXfrm>
        <a:off x="100923" y="41256"/>
        <a:ext cx="997901" cy="479482"/>
      </dsp:txXfrm>
    </dsp:sp>
    <dsp:sp modelId="{95DA0585-6BC5-4C5B-984E-731BBEA07916}">
      <dsp:nvSpPr>
        <dsp:cNvPr id="0" name=""/>
        <dsp:cNvSpPr/>
      </dsp:nvSpPr>
      <dsp:spPr>
        <a:xfrm>
          <a:off x="0" y="1230403"/>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9CC7644-53E9-4FB5-BF94-B04429CE759D}">
      <dsp:nvSpPr>
        <dsp:cNvPr id="0" name=""/>
        <dsp:cNvSpPr/>
      </dsp:nvSpPr>
      <dsp:spPr>
        <a:xfrm>
          <a:off x="74984" y="831797"/>
          <a:ext cx="1049779" cy="531360"/>
        </a:xfrm>
        <a:prstGeom prst="roundRect">
          <a:avLst/>
        </a:prstGeom>
        <a:solidFill>
          <a:schemeClr val="accent2">
            <a:lumMod val="9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rgbClr val="FFFFCC"/>
              </a:solidFill>
              <a:latin typeface="華康中特圓體" panose="020F0809000000000000" pitchFamily="49" charset="-120"/>
              <a:ea typeface="華康中特圓體" panose="020F0809000000000000" pitchFamily="49" charset="-120"/>
            </a:rPr>
            <a:t>學務處</a:t>
          </a:r>
        </a:p>
      </dsp:txBody>
      <dsp:txXfrm>
        <a:off x="100923" y="857736"/>
        <a:ext cx="997901" cy="479482"/>
      </dsp:txXfrm>
    </dsp:sp>
    <dsp:sp modelId="{E6B82412-5C36-47A4-885F-56016FA0ED01}">
      <dsp:nvSpPr>
        <dsp:cNvPr id="0" name=""/>
        <dsp:cNvSpPr/>
      </dsp:nvSpPr>
      <dsp:spPr>
        <a:xfrm>
          <a:off x="0" y="191395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8C41C60-2EC5-49D9-8B0B-55107C6B09C6}">
      <dsp:nvSpPr>
        <dsp:cNvPr id="0" name=""/>
        <dsp:cNvSpPr/>
      </dsp:nvSpPr>
      <dsp:spPr>
        <a:xfrm>
          <a:off x="74984" y="164827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總務處</a:t>
          </a:r>
        </a:p>
      </dsp:txBody>
      <dsp:txXfrm>
        <a:off x="100923" y="1674216"/>
        <a:ext cx="997901" cy="479482"/>
      </dsp:txXfrm>
    </dsp:sp>
    <dsp:sp modelId="{4D795F5C-657E-4E2A-8473-F8535B032D82}">
      <dsp:nvSpPr>
        <dsp:cNvPr id="0" name=""/>
        <dsp:cNvSpPr/>
      </dsp:nvSpPr>
      <dsp:spPr>
        <a:xfrm>
          <a:off x="0" y="273043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862952-7F0D-4A72-A2EA-CC5AF87B2FB7}">
      <dsp:nvSpPr>
        <dsp:cNvPr id="0" name=""/>
        <dsp:cNvSpPr/>
      </dsp:nvSpPr>
      <dsp:spPr>
        <a:xfrm>
          <a:off x="74984" y="246475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輔導室</a:t>
          </a:r>
        </a:p>
      </dsp:txBody>
      <dsp:txXfrm>
        <a:off x="100923" y="2490696"/>
        <a:ext cx="997901"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2A2B6-477C-4398-B4F2-507144CFE0C6}">
      <dsp:nvSpPr>
        <dsp:cNvPr id="0" name=""/>
        <dsp:cNvSpPr/>
      </dsp:nvSpPr>
      <dsp:spPr>
        <a:xfrm>
          <a:off x="0" y="28099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7F1925B-D461-4EF7-8043-FBC088BB625D}">
      <dsp:nvSpPr>
        <dsp:cNvPr id="0" name=""/>
        <dsp:cNvSpPr/>
      </dsp:nvSpPr>
      <dsp:spPr>
        <a:xfrm>
          <a:off x="74984" y="1531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latin typeface="標楷體" panose="03000509000000000000" pitchFamily="65" charset="-120"/>
              <a:ea typeface="標楷體" panose="03000509000000000000" pitchFamily="65" charset="-120"/>
            </a:rPr>
            <a:t>教務處</a:t>
          </a:r>
        </a:p>
      </dsp:txBody>
      <dsp:txXfrm>
        <a:off x="100923" y="41256"/>
        <a:ext cx="997901" cy="479482"/>
      </dsp:txXfrm>
    </dsp:sp>
    <dsp:sp modelId="{95DA0585-6BC5-4C5B-984E-731BBEA07916}">
      <dsp:nvSpPr>
        <dsp:cNvPr id="0" name=""/>
        <dsp:cNvSpPr/>
      </dsp:nvSpPr>
      <dsp:spPr>
        <a:xfrm>
          <a:off x="0" y="1230403"/>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9CC7644-53E9-4FB5-BF94-B04429CE759D}">
      <dsp:nvSpPr>
        <dsp:cNvPr id="0" name=""/>
        <dsp:cNvSpPr/>
      </dsp:nvSpPr>
      <dsp:spPr>
        <a:xfrm>
          <a:off x="74984" y="831797"/>
          <a:ext cx="1049779" cy="531360"/>
        </a:xfrm>
        <a:prstGeom prst="roundRect">
          <a:avLst/>
        </a:prstGeom>
        <a:solidFill>
          <a:schemeClr val="accent2">
            <a:lumMod val="9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rgbClr val="FFFFCC"/>
              </a:solidFill>
              <a:latin typeface="華康中特圓體" panose="020F0809000000000000" pitchFamily="49" charset="-120"/>
              <a:ea typeface="華康中特圓體" panose="020F0809000000000000" pitchFamily="49" charset="-120"/>
            </a:rPr>
            <a:t>學務處</a:t>
          </a:r>
        </a:p>
      </dsp:txBody>
      <dsp:txXfrm>
        <a:off x="100923" y="857736"/>
        <a:ext cx="997901" cy="479482"/>
      </dsp:txXfrm>
    </dsp:sp>
    <dsp:sp modelId="{E6B82412-5C36-47A4-885F-56016FA0ED01}">
      <dsp:nvSpPr>
        <dsp:cNvPr id="0" name=""/>
        <dsp:cNvSpPr/>
      </dsp:nvSpPr>
      <dsp:spPr>
        <a:xfrm>
          <a:off x="0" y="191395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8C41C60-2EC5-49D9-8B0B-55107C6B09C6}">
      <dsp:nvSpPr>
        <dsp:cNvPr id="0" name=""/>
        <dsp:cNvSpPr/>
      </dsp:nvSpPr>
      <dsp:spPr>
        <a:xfrm>
          <a:off x="74984" y="164827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總務處</a:t>
          </a:r>
        </a:p>
      </dsp:txBody>
      <dsp:txXfrm>
        <a:off x="100923" y="1674216"/>
        <a:ext cx="997901" cy="479482"/>
      </dsp:txXfrm>
    </dsp:sp>
    <dsp:sp modelId="{4D795F5C-657E-4E2A-8473-F8535B032D82}">
      <dsp:nvSpPr>
        <dsp:cNvPr id="0" name=""/>
        <dsp:cNvSpPr/>
      </dsp:nvSpPr>
      <dsp:spPr>
        <a:xfrm>
          <a:off x="0" y="273043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862952-7F0D-4A72-A2EA-CC5AF87B2FB7}">
      <dsp:nvSpPr>
        <dsp:cNvPr id="0" name=""/>
        <dsp:cNvSpPr/>
      </dsp:nvSpPr>
      <dsp:spPr>
        <a:xfrm>
          <a:off x="74984" y="246475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輔導室</a:t>
          </a:r>
        </a:p>
      </dsp:txBody>
      <dsp:txXfrm>
        <a:off x="100923" y="2490696"/>
        <a:ext cx="997901"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2A2B6-477C-4398-B4F2-507144CFE0C6}">
      <dsp:nvSpPr>
        <dsp:cNvPr id="0" name=""/>
        <dsp:cNvSpPr/>
      </dsp:nvSpPr>
      <dsp:spPr>
        <a:xfrm>
          <a:off x="0" y="28099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7F1925B-D461-4EF7-8043-FBC088BB625D}">
      <dsp:nvSpPr>
        <dsp:cNvPr id="0" name=""/>
        <dsp:cNvSpPr/>
      </dsp:nvSpPr>
      <dsp:spPr>
        <a:xfrm>
          <a:off x="74984" y="1531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latin typeface="標楷體" panose="03000509000000000000" pitchFamily="65" charset="-120"/>
              <a:ea typeface="標楷體" panose="03000509000000000000" pitchFamily="65" charset="-120"/>
            </a:rPr>
            <a:t>教務處</a:t>
          </a:r>
        </a:p>
      </dsp:txBody>
      <dsp:txXfrm>
        <a:off x="100923" y="41256"/>
        <a:ext cx="997901" cy="479482"/>
      </dsp:txXfrm>
    </dsp:sp>
    <dsp:sp modelId="{95DA0585-6BC5-4C5B-984E-731BBEA07916}">
      <dsp:nvSpPr>
        <dsp:cNvPr id="0" name=""/>
        <dsp:cNvSpPr/>
      </dsp:nvSpPr>
      <dsp:spPr>
        <a:xfrm>
          <a:off x="0" y="1230403"/>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9CC7644-53E9-4FB5-BF94-B04429CE759D}">
      <dsp:nvSpPr>
        <dsp:cNvPr id="0" name=""/>
        <dsp:cNvSpPr/>
      </dsp:nvSpPr>
      <dsp:spPr>
        <a:xfrm>
          <a:off x="74984" y="831797"/>
          <a:ext cx="1049779" cy="531360"/>
        </a:xfrm>
        <a:prstGeom prst="roundRect">
          <a:avLst/>
        </a:prstGeom>
        <a:solidFill>
          <a:schemeClr val="accent2">
            <a:lumMod val="9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rgbClr val="FFFFCC"/>
              </a:solidFill>
              <a:latin typeface="華康中特圓體" panose="020F0809000000000000" pitchFamily="49" charset="-120"/>
              <a:ea typeface="華康中特圓體" panose="020F0809000000000000" pitchFamily="49" charset="-120"/>
            </a:rPr>
            <a:t>學務處</a:t>
          </a:r>
        </a:p>
      </dsp:txBody>
      <dsp:txXfrm>
        <a:off x="100923" y="857736"/>
        <a:ext cx="997901" cy="479482"/>
      </dsp:txXfrm>
    </dsp:sp>
    <dsp:sp modelId="{E6B82412-5C36-47A4-885F-56016FA0ED01}">
      <dsp:nvSpPr>
        <dsp:cNvPr id="0" name=""/>
        <dsp:cNvSpPr/>
      </dsp:nvSpPr>
      <dsp:spPr>
        <a:xfrm>
          <a:off x="0" y="191395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8C41C60-2EC5-49D9-8B0B-55107C6B09C6}">
      <dsp:nvSpPr>
        <dsp:cNvPr id="0" name=""/>
        <dsp:cNvSpPr/>
      </dsp:nvSpPr>
      <dsp:spPr>
        <a:xfrm>
          <a:off x="74984" y="164827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總務處</a:t>
          </a:r>
        </a:p>
      </dsp:txBody>
      <dsp:txXfrm>
        <a:off x="100923" y="1674216"/>
        <a:ext cx="997901" cy="479482"/>
      </dsp:txXfrm>
    </dsp:sp>
    <dsp:sp modelId="{4D795F5C-657E-4E2A-8473-F8535B032D82}">
      <dsp:nvSpPr>
        <dsp:cNvPr id="0" name=""/>
        <dsp:cNvSpPr/>
      </dsp:nvSpPr>
      <dsp:spPr>
        <a:xfrm>
          <a:off x="0" y="273043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862952-7F0D-4A72-A2EA-CC5AF87B2FB7}">
      <dsp:nvSpPr>
        <dsp:cNvPr id="0" name=""/>
        <dsp:cNvSpPr/>
      </dsp:nvSpPr>
      <dsp:spPr>
        <a:xfrm>
          <a:off x="74984" y="246475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輔導室</a:t>
          </a:r>
        </a:p>
      </dsp:txBody>
      <dsp:txXfrm>
        <a:off x="100923" y="2490696"/>
        <a:ext cx="997901"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2A2B6-477C-4398-B4F2-507144CFE0C6}">
      <dsp:nvSpPr>
        <dsp:cNvPr id="0" name=""/>
        <dsp:cNvSpPr/>
      </dsp:nvSpPr>
      <dsp:spPr>
        <a:xfrm>
          <a:off x="0" y="28099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7F1925B-D461-4EF7-8043-FBC088BB625D}">
      <dsp:nvSpPr>
        <dsp:cNvPr id="0" name=""/>
        <dsp:cNvSpPr/>
      </dsp:nvSpPr>
      <dsp:spPr>
        <a:xfrm>
          <a:off x="74984" y="1531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latin typeface="標楷體" panose="03000509000000000000" pitchFamily="65" charset="-120"/>
              <a:ea typeface="標楷體" panose="03000509000000000000" pitchFamily="65" charset="-120"/>
            </a:rPr>
            <a:t>教務處</a:t>
          </a:r>
        </a:p>
      </dsp:txBody>
      <dsp:txXfrm>
        <a:off x="100923" y="41256"/>
        <a:ext cx="997901" cy="479482"/>
      </dsp:txXfrm>
    </dsp:sp>
    <dsp:sp modelId="{95DA0585-6BC5-4C5B-984E-731BBEA07916}">
      <dsp:nvSpPr>
        <dsp:cNvPr id="0" name=""/>
        <dsp:cNvSpPr/>
      </dsp:nvSpPr>
      <dsp:spPr>
        <a:xfrm>
          <a:off x="0" y="1230403"/>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9CC7644-53E9-4FB5-BF94-B04429CE759D}">
      <dsp:nvSpPr>
        <dsp:cNvPr id="0" name=""/>
        <dsp:cNvSpPr/>
      </dsp:nvSpPr>
      <dsp:spPr>
        <a:xfrm>
          <a:off x="74984" y="831797"/>
          <a:ext cx="1049779" cy="531360"/>
        </a:xfrm>
        <a:prstGeom prst="roundRect">
          <a:avLst/>
        </a:prstGeom>
        <a:solidFill>
          <a:schemeClr val="accent2">
            <a:lumMod val="9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rgbClr val="FFFFCC"/>
              </a:solidFill>
              <a:latin typeface="華康中特圓體" panose="020F0809000000000000" pitchFamily="49" charset="-120"/>
              <a:ea typeface="華康中特圓體" panose="020F0809000000000000" pitchFamily="49" charset="-120"/>
            </a:rPr>
            <a:t>學務處</a:t>
          </a:r>
        </a:p>
      </dsp:txBody>
      <dsp:txXfrm>
        <a:off x="100923" y="857736"/>
        <a:ext cx="997901" cy="479482"/>
      </dsp:txXfrm>
    </dsp:sp>
    <dsp:sp modelId="{E6B82412-5C36-47A4-885F-56016FA0ED01}">
      <dsp:nvSpPr>
        <dsp:cNvPr id="0" name=""/>
        <dsp:cNvSpPr/>
      </dsp:nvSpPr>
      <dsp:spPr>
        <a:xfrm>
          <a:off x="0" y="191395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8C41C60-2EC5-49D9-8B0B-55107C6B09C6}">
      <dsp:nvSpPr>
        <dsp:cNvPr id="0" name=""/>
        <dsp:cNvSpPr/>
      </dsp:nvSpPr>
      <dsp:spPr>
        <a:xfrm>
          <a:off x="74984" y="164827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總務處</a:t>
          </a:r>
        </a:p>
      </dsp:txBody>
      <dsp:txXfrm>
        <a:off x="100923" y="1674216"/>
        <a:ext cx="997901" cy="479482"/>
      </dsp:txXfrm>
    </dsp:sp>
    <dsp:sp modelId="{4D795F5C-657E-4E2A-8473-F8535B032D82}">
      <dsp:nvSpPr>
        <dsp:cNvPr id="0" name=""/>
        <dsp:cNvSpPr/>
      </dsp:nvSpPr>
      <dsp:spPr>
        <a:xfrm>
          <a:off x="0" y="273043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862952-7F0D-4A72-A2EA-CC5AF87B2FB7}">
      <dsp:nvSpPr>
        <dsp:cNvPr id="0" name=""/>
        <dsp:cNvSpPr/>
      </dsp:nvSpPr>
      <dsp:spPr>
        <a:xfrm>
          <a:off x="74984" y="246475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輔導室</a:t>
          </a:r>
        </a:p>
      </dsp:txBody>
      <dsp:txXfrm>
        <a:off x="100923" y="2490696"/>
        <a:ext cx="997901"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2A2B6-477C-4398-B4F2-507144CFE0C6}">
      <dsp:nvSpPr>
        <dsp:cNvPr id="0" name=""/>
        <dsp:cNvSpPr/>
      </dsp:nvSpPr>
      <dsp:spPr>
        <a:xfrm>
          <a:off x="0" y="28099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7F1925B-D461-4EF7-8043-FBC088BB625D}">
      <dsp:nvSpPr>
        <dsp:cNvPr id="0" name=""/>
        <dsp:cNvSpPr/>
      </dsp:nvSpPr>
      <dsp:spPr>
        <a:xfrm>
          <a:off x="74984" y="1531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latin typeface="標楷體" panose="03000509000000000000" pitchFamily="65" charset="-120"/>
              <a:ea typeface="標楷體" panose="03000509000000000000" pitchFamily="65" charset="-120"/>
            </a:rPr>
            <a:t>教務處</a:t>
          </a:r>
        </a:p>
      </dsp:txBody>
      <dsp:txXfrm>
        <a:off x="100923" y="41256"/>
        <a:ext cx="997901" cy="479482"/>
      </dsp:txXfrm>
    </dsp:sp>
    <dsp:sp modelId="{95DA0585-6BC5-4C5B-984E-731BBEA07916}">
      <dsp:nvSpPr>
        <dsp:cNvPr id="0" name=""/>
        <dsp:cNvSpPr/>
      </dsp:nvSpPr>
      <dsp:spPr>
        <a:xfrm>
          <a:off x="0" y="1230403"/>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9CC7644-53E9-4FB5-BF94-B04429CE759D}">
      <dsp:nvSpPr>
        <dsp:cNvPr id="0" name=""/>
        <dsp:cNvSpPr/>
      </dsp:nvSpPr>
      <dsp:spPr>
        <a:xfrm>
          <a:off x="74984" y="831797"/>
          <a:ext cx="1049779" cy="531360"/>
        </a:xfrm>
        <a:prstGeom prst="roundRect">
          <a:avLst/>
        </a:prstGeom>
        <a:solidFill>
          <a:schemeClr val="accent2">
            <a:lumMod val="9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rgbClr val="FFFFCC"/>
              </a:solidFill>
              <a:latin typeface="華康中特圓體" panose="020F0809000000000000" pitchFamily="49" charset="-120"/>
              <a:ea typeface="華康中特圓體" panose="020F0809000000000000" pitchFamily="49" charset="-120"/>
            </a:rPr>
            <a:t>學務處</a:t>
          </a:r>
        </a:p>
      </dsp:txBody>
      <dsp:txXfrm>
        <a:off x="100923" y="857736"/>
        <a:ext cx="997901" cy="479482"/>
      </dsp:txXfrm>
    </dsp:sp>
    <dsp:sp modelId="{E6B82412-5C36-47A4-885F-56016FA0ED01}">
      <dsp:nvSpPr>
        <dsp:cNvPr id="0" name=""/>
        <dsp:cNvSpPr/>
      </dsp:nvSpPr>
      <dsp:spPr>
        <a:xfrm>
          <a:off x="0" y="191395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8C41C60-2EC5-49D9-8B0B-55107C6B09C6}">
      <dsp:nvSpPr>
        <dsp:cNvPr id="0" name=""/>
        <dsp:cNvSpPr/>
      </dsp:nvSpPr>
      <dsp:spPr>
        <a:xfrm>
          <a:off x="74984" y="164827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總務處</a:t>
          </a:r>
        </a:p>
      </dsp:txBody>
      <dsp:txXfrm>
        <a:off x="100923" y="1674216"/>
        <a:ext cx="997901" cy="479482"/>
      </dsp:txXfrm>
    </dsp:sp>
    <dsp:sp modelId="{4D795F5C-657E-4E2A-8473-F8535B032D82}">
      <dsp:nvSpPr>
        <dsp:cNvPr id="0" name=""/>
        <dsp:cNvSpPr/>
      </dsp:nvSpPr>
      <dsp:spPr>
        <a:xfrm>
          <a:off x="0" y="273043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862952-7F0D-4A72-A2EA-CC5AF87B2FB7}">
      <dsp:nvSpPr>
        <dsp:cNvPr id="0" name=""/>
        <dsp:cNvSpPr/>
      </dsp:nvSpPr>
      <dsp:spPr>
        <a:xfrm>
          <a:off x="74984" y="246475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輔導室</a:t>
          </a:r>
        </a:p>
      </dsp:txBody>
      <dsp:txXfrm>
        <a:off x="100923" y="2490696"/>
        <a:ext cx="997901"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2A2B6-477C-4398-B4F2-507144CFE0C6}">
      <dsp:nvSpPr>
        <dsp:cNvPr id="0" name=""/>
        <dsp:cNvSpPr/>
      </dsp:nvSpPr>
      <dsp:spPr>
        <a:xfrm>
          <a:off x="0" y="28099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7F1925B-D461-4EF7-8043-FBC088BB625D}">
      <dsp:nvSpPr>
        <dsp:cNvPr id="0" name=""/>
        <dsp:cNvSpPr/>
      </dsp:nvSpPr>
      <dsp:spPr>
        <a:xfrm>
          <a:off x="74984" y="1531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latin typeface="標楷體" panose="03000509000000000000" pitchFamily="65" charset="-120"/>
              <a:ea typeface="標楷體" panose="03000509000000000000" pitchFamily="65" charset="-120"/>
            </a:rPr>
            <a:t>教務處</a:t>
          </a:r>
        </a:p>
      </dsp:txBody>
      <dsp:txXfrm>
        <a:off x="100923" y="41256"/>
        <a:ext cx="997901" cy="479482"/>
      </dsp:txXfrm>
    </dsp:sp>
    <dsp:sp modelId="{95DA0585-6BC5-4C5B-984E-731BBEA07916}">
      <dsp:nvSpPr>
        <dsp:cNvPr id="0" name=""/>
        <dsp:cNvSpPr/>
      </dsp:nvSpPr>
      <dsp:spPr>
        <a:xfrm>
          <a:off x="0" y="1230403"/>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9CC7644-53E9-4FB5-BF94-B04429CE759D}">
      <dsp:nvSpPr>
        <dsp:cNvPr id="0" name=""/>
        <dsp:cNvSpPr/>
      </dsp:nvSpPr>
      <dsp:spPr>
        <a:xfrm>
          <a:off x="74984" y="831797"/>
          <a:ext cx="1049779" cy="531360"/>
        </a:xfrm>
        <a:prstGeom prst="roundRect">
          <a:avLst/>
        </a:prstGeom>
        <a:solidFill>
          <a:schemeClr val="accent2">
            <a:lumMod val="9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rgbClr val="FFFFCC"/>
              </a:solidFill>
              <a:latin typeface="華康中特圓體" panose="020F0809000000000000" pitchFamily="49" charset="-120"/>
              <a:ea typeface="華康中特圓體" panose="020F0809000000000000" pitchFamily="49" charset="-120"/>
            </a:rPr>
            <a:t>學務處</a:t>
          </a:r>
        </a:p>
      </dsp:txBody>
      <dsp:txXfrm>
        <a:off x="100923" y="857736"/>
        <a:ext cx="997901" cy="479482"/>
      </dsp:txXfrm>
    </dsp:sp>
    <dsp:sp modelId="{E6B82412-5C36-47A4-885F-56016FA0ED01}">
      <dsp:nvSpPr>
        <dsp:cNvPr id="0" name=""/>
        <dsp:cNvSpPr/>
      </dsp:nvSpPr>
      <dsp:spPr>
        <a:xfrm>
          <a:off x="0" y="191395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8C41C60-2EC5-49D9-8B0B-55107C6B09C6}">
      <dsp:nvSpPr>
        <dsp:cNvPr id="0" name=""/>
        <dsp:cNvSpPr/>
      </dsp:nvSpPr>
      <dsp:spPr>
        <a:xfrm>
          <a:off x="74984" y="164827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總務處</a:t>
          </a:r>
        </a:p>
      </dsp:txBody>
      <dsp:txXfrm>
        <a:off x="100923" y="1674216"/>
        <a:ext cx="997901" cy="479482"/>
      </dsp:txXfrm>
    </dsp:sp>
    <dsp:sp modelId="{4D795F5C-657E-4E2A-8473-F8535B032D82}">
      <dsp:nvSpPr>
        <dsp:cNvPr id="0" name=""/>
        <dsp:cNvSpPr/>
      </dsp:nvSpPr>
      <dsp:spPr>
        <a:xfrm>
          <a:off x="0" y="273043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862952-7F0D-4A72-A2EA-CC5AF87B2FB7}">
      <dsp:nvSpPr>
        <dsp:cNvPr id="0" name=""/>
        <dsp:cNvSpPr/>
      </dsp:nvSpPr>
      <dsp:spPr>
        <a:xfrm>
          <a:off x="74984" y="246475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輔導室</a:t>
          </a:r>
        </a:p>
      </dsp:txBody>
      <dsp:txXfrm>
        <a:off x="100923" y="2490696"/>
        <a:ext cx="997901" cy="4794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2A2B6-477C-4398-B4F2-507144CFE0C6}">
      <dsp:nvSpPr>
        <dsp:cNvPr id="0" name=""/>
        <dsp:cNvSpPr/>
      </dsp:nvSpPr>
      <dsp:spPr>
        <a:xfrm>
          <a:off x="0" y="28099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7F1925B-D461-4EF7-8043-FBC088BB625D}">
      <dsp:nvSpPr>
        <dsp:cNvPr id="0" name=""/>
        <dsp:cNvSpPr/>
      </dsp:nvSpPr>
      <dsp:spPr>
        <a:xfrm>
          <a:off x="74984" y="1531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1"/>
              </a:solidFill>
              <a:latin typeface="標楷體" panose="03000509000000000000" pitchFamily="65" charset="-120"/>
              <a:ea typeface="標楷體" panose="03000509000000000000" pitchFamily="65" charset="-120"/>
            </a:rPr>
            <a:t>教務處</a:t>
          </a:r>
        </a:p>
      </dsp:txBody>
      <dsp:txXfrm>
        <a:off x="100923" y="41256"/>
        <a:ext cx="997901" cy="479482"/>
      </dsp:txXfrm>
    </dsp:sp>
    <dsp:sp modelId="{95DA0585-6BC5-4C5B-984E-731BBEA07916}">
      <dsp:nvSpPr>
        <dsp:cNvPr id="0" name=""/>
        <dsp:cNvSpPr/>
      </dsp:nvSpPr>
      <dsp:spPr>
        <a:xfrm>
          <a:off x="0" y="1230403"/>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9CC7644-53E9-4FB5-BF94-B04429CE759D}">
      <dsp:nvSpPr>
        <dsp:cNvPr id="0" name=""/>
        <dsp:cNvSpPr/>
      </dsp:nvSpPr>
      <dsp:spPr>
        <a:xfrm>
          <a:off x="74984" y="831797"/>
          <a:ext cx="1049779" cy="531360"/>
        </a:xfrm>
        <a:prstGeom prst="roundRect">
          <a:avLst/>
        </a:prstGeom>
        <a:solidFill>
          <a:schemeClr val="accent2">
            <a:lumMod val="9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rgbClr val="FFFFCC"/>
              </a:solidFill>
              <a:latin typeface="華康中特圓體" panose="020F0809000000000000" pitchFamily="49" charset="-120"/>
              <a:ea typeface="華康中特圓體" panose="020F0809000000000000" pitchFamily="49" charset="-120"/>
            </a:rPr>
            <a:t>學務處</a:t>
          </a:r>
        </a:p>
      </dsp:txBody>
      <dsp:txXfrm>
        <a:off x="100923" y="857736"/>
        <a:ext cx="997901" cy="479482"/>
      </dsp:txXfrm>
    </dsp:sp>
    <dsp:sp modelId="{E6B82412-5C36-47A4-885F-56016FA0ED01}">
      <dsp:nvSpPr>
        <dsp:cNvPr id="0" name=""/>
        <dsp:cNvSpPr/>
      </dsp:nvSpPr>
      <dsp:spPr>
        <a:xfrm>
          <a:off x="0" y="191395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8C41C60-2EC5-49D9-8B0B-55107C6B09C6}">
      <dsp:nvSpPr>
        <dsp:cNvPr id="0" name=""/>
        <dsp:cNvSpPr/>
      </dsp:nvSpPr>
      <dsp:spPr>
        <a:xfrm>
          <a:off x="74984" y="164827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總務處</a:t>
          </a:r>
        </a:p>
      </dsp:txBody>
      <dsp:txXfrm>
        <a:off x="100923" y="1674216"/>
        <a:ext cx="997901" cy="479482"/>
      </dsp:txXfrm>
    </dsp:sp>
    <dsp:sp modelId="{4D795F5C-657E-4E2A-8473-F8535B032D82}">
      <dsp:nvSpPr>
        <dsp:cNvPr id="0" name=""/>
        <dsp:cNvSpPr/>
      </dsp:nvSpPr>
      <dsp:spPr>
        <a:xfrm>
          <a:off x="0" y="2730437"/>
          <a:ext cx="1499685"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862952-7F0D-4A72-A2EA-CC5AF87B2FB7}">
      <dsp:nvSpPr>
        <dsp:cNvPr id="0" name=""/>
        <dsp:cNvSpPr/>
      </dsp:nvSpPr>
      <dsp:spPr>
        <a:xfrm>
          <a:off x="74984" y="2464757"/>
          <a:ext cx="1049779" cy="531360"/>
        </a:xfrm>
        <a:prstGeom prst="roundRect">
          <a:avLst/>
        </a:prstGeom>
        <a:solidFill>
          <a:srgbClr val="66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679" tIns="0" rIns="39679" bIns="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tx1"/>
              </a:solidFill>
              <a:latin typeface="華康中特圓體" panose="020F0809000000000000" pitchFamily="49" charset="-120"/>
              <a:ea typeface="華康中特圓體" panose="020F0809000000000000" pitchFamily="49" charset="-120"/>
            </a:rPr>
            <a:t>輔導室</a:t>
          </a:r>
        </a:p>
      </dsp:txBody>
      <dsp:txXfrm>
        <a:off x="100923" y="2490696"/>
        <a:ext cx="997901"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3" name="日期預留位置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3034A8C4-D79B-4AD2-A818-804AE4A1821C}" type="datetime2">
              <a:rPr lang="zh-TW" altLang="en-US" smtClean="0">
                <a:latin typeface="微軟正黑體" panose="020B0604030504040204" pitchFamily="34" charset="-120"/>
                <a:ea typeface="微軟正黑體" panose="020B0604030504040204" pitchFamily="34" charset="-120"/>
              </a:rPr>
              <a:t>2024年9月11日</a:t>
            </a:fld>
            <a:endParaRPr lang="zh-TW" altLang="en-US" dirty="0">
              <a:latin typeface="微軟正黑體" panose="020B0604030504040204" pitchFamily="34" charset="-120"/>
              <a:ea typeface="微軟正黑體" panose="020B0604030504040204" pitchFamily="34" charset="-120"/>
            </a:endParaRPr>
          </a:p>
        </p:txBody>
      </p:sp>
      <p:sp>
        <p:nvSpPr>
          <p:cNvPr id="4" name="頁尾預留位置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5" name="投影片編號預留位置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B828588A-5C4E-401A-AECC-B6F63A9DE965}" type="slidenum">
              <a:rPr lang="en-US" altLang="zh-TW" smtClean="0">
                <a:latin typeface="微軟正黑體" panose="020B0604030504040204" pitchFamily="34" charset="-120"/>
                <a:ea typeface="微軟正黑體" panose="020B0604030504040204" pitchFamily="34" charset="-120"/>
              </a:rPr>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微軟正黑體" panose="020B0604030504040204" pitchFamily="34" charset="-120"/>
                <a:ea typeface="微軟正黑體" panose="020B0604030504040204" pitchFamily="34" charset="-120"/>
              </a:defRPr>
            </a:lvl1pPr>
          </a:lstStyle>
          <a:p>
            <a:endParaRPr lang="zh-TW" altLang="en-US" noProof="0" dirty="0"/>
          </a:p>
        </p:txBody>
      </p:sp>
      <p:sp>
        <p:nvSpPr>
          <p:cNvPr id="3" name="日期預留位置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微軟正黑體" panose="020B0604030504040204" pitchFamily="34" charset="-120"/>
                <a:ea typeface="微軟正黑體" panose="020B0604030504040204" pitchFamily="34" charset="-120"/>
              </a:defRPr>
            </a:lvl1pPr>
          </a:lstStyle>
          <a:p>
            <a:fld id="{5432A542-741B-492A-B01C-022BEC36B85A}" type="datetime2">
              <a:rPr lang="zh-TW" altLang="en-US" smtClean="0"/>
              <a:pPr/>
              <a:t>2024年9月11日</a:t>
            </a:fld>
            <a:endParaRPr lang="zh-TW" altLang="en-US" dirty="0"/>
          </a:p>
        </p:txBody>
      </p:sp>
      <p:sp>
        <p:nvSpPr>
          <p:cNvPr id="4" name="投影片影像預留位置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微軟正黑體" panose="020B0604030504040204" pitchFamily="34" charset="-120"/>
                <a:ea typeface="微軟正黑體" panose="020B0604030504040204" pitchFamily="34" charset="-120"/>
              </a:defRPr>
            </a:lvl1pPr>
          </a:lstStyle>
          <a:p>
            <a:endParaRPr lang="zh-TW" altLang="en-US" noProof="0" dirty="0"/>
          </a:p>
        </p:txBody>
      </p:sp>
      <p:sp>
        <p:nvSpPr>
          <p:cNvPr id="7" name="投影片編號預留位置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微軟正黑體" panose="020B0604030504040204" pitchFamily="34" charset="-120"/>
                <a:ea typeface="微軟正黑體" panose="020B0604030504040204" pitchFamily="34" charset="-120"/>
              </a:defRPr>
            </a:lvl1pPr>
          </a:lstStyle>
          <a:p>
            <a:fld id="{77542409-6A04-4DC6-AC3A-D3758287A8F2}" type="slidenum">
              <a:rPr lang="en-US" altLang="zh-TW" noProof="0" smtClean="0"/>
              <a:pPr/>
              <a:t>‹#›</a:t>
            </a:fld>
            <a:endParaRPr lang="zh-TW" altLang="en-US" noProof="0"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53BC47-F854-40C3-88D2-67FA28CE21F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E224CCF-F186-4DE1-8A42-C172D52D4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1E281B3-EA26-4FA8-9DA8-BA6E72E5BB97}"/>
              </a:ext>
            </a:extLst>
          </p:cNvPr>
          <p:cNvSpPr>
            <a:spLocks noGrp="1"/>
          </p:cNvSpPr>
          <p:nvPr>
            <p:ph type="dt" sz="half" idx="10"/>
          </p:nvPr>
        </p:nvSpPr>
        <p:spPr/>
        <p:txBody>
          <a:bodyPr/>
          <a:lstStyle/>
          <a:p>
            <a:fld id="{1B269858-CEA9-439B-BDE7-EFB626ADBE1B}" type="datetimeFigureOut">
              <a:rPr lang="zh-CN" altLang="en-US" smtClean="0"/>
              <a:pPr/>
              <a:t>2024/9/11</a:t>
            </a:fld>
            <a:endParaRPr lang="zh-CN" altLang="en-US"/>
          </a:p>
        </p:txBody>
      </p:sp>
      <p:sp>
        <p:nvSpPr>
          <p:cNvPr id="5" name="页脚占位符 4">
            <a:extLst>
              <a:ext uri="{FF2B5EF4-FFF2-40B4-BE49-F238E27FC236}">
                <a16:creationId xmlns:a16="http://schemas.microsoft.com/office/drawing/2014/main" id="{4CC09AE3-32F8-44E9-BBF3-6FC92F07CF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0F20369-4247-4ED4-9EBE-B94DEE86EAB2}"/>
              </a:ext>
            </a:extLst>
          </p:cNvPr>
          <p:cNvSpPr>
            <a:spLocks noGrp="1"/>
          </p:cNvSpPr>
          <p:nvPr>
            <p:ph type="sldNum" sz="quarter" idx="12"/>
          </p:nvPr>
        </p:nvSpPr>
        <p:spPr/>
        <p:txBody>
          <a:bodyPr/>
          <a:lstStyle/>
          <a:p>
            <a:fld id="{DF6323F8-F30E-4440-854E-5B1A55CAD641}" type="slidenum">
              <a:rPr lang="zh-CN" altLang="en-US" smtClean="0"/>
              <a:pPr/>
              <a:t>‹#›</a:t>
            </a:fld>
            <a:endParaRPr lang="zh-CN" altLang="en-US"/>
          </a:p>
        </p:txBody>
      </p:sp>
    </p:spTree>
    <p:extLst>
      <p:ext uri="{BB962C8B-B14F-4D97-AF65-F5344CB8AC3E}">
        <p14:creationId xmlns:p14="http://schemas.microsoft.com/office/powerpoint/2010/main" val="173536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24F8EC-0A3B-460A-8116-E1A96683504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D3AC151-2942-44D1-98F8-2EE4E436DC5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6E7A743-6055-4D81-BD75-83C51C2F534A}"/>
              </a:ext>
            </a:extLst>
          </p:cNvPr>
          <p:cNvSpPr>
            <a:spLocks noGrp="1"/>
          </p:cNvSpPr>
          <p:nvPr>
            <p:ph type="dt" sz="half" idx="10"/>
          </p:nvPr>
        </p:nvSpPr>
        <p:spPr/>
        <p:txBody>
          <a:bodyPr/>
          <a:lstStyle/>
          <a:p>
            <a:fld id="{1B269858-CEA9-439B-BDE7-EFB626ADBE1B}" type="datetimeFigureOut">
              <a:rPr lang="zh-CN" altLang="en-US" smtClean="0"/>
              <a:pPr/>
              <a:t>2024/9/11</a:t>
            </a:fld>
            <a:endParaRPr lang="zh-CN" altLang="en-US"/>
          </a:p>
        </p:txBody>
      </p:sp>
      <p:sp>
        <p:nvSpPr>
          <p:cNvPr id="5" name="页脚占位符 4">
            <a:extLst>
              <a:ext uri="{FF2B5EF4-FFF2-40B4-BE49-F238E27FC236}">
                <a16:creationId xmlns:a16="http://schemas.microsoft.com/office/drawing/2014/main" id="{F66D0D96-9EFB-4987-9C27-0816040C25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AC8868-522E-4884-A711-2C00A14635FA}"/>
              </a:ext>
            </a:extLst>
          </p:cNvPr>
          <p:cNvSpPr>
            <a:spLocks noGrp="1"/>
          </p:cNvSpPr>
          <p:nvPr>
            <p:ph type="sldNum" sz="quarter" idx="12"/>
          </p:nvPr>
        </p:nvSpPr>
        <p:spPr/>
        <p:txBody>
          <a:bodyPr/>
          <a:lstStyle/>
          <a:p>
            <a:fld id="{DF6323F8-F30E-4440-854E-5B1A55CAD641}" type="slidenum">
              <a:rPr lang="zh-CN" altLang="en-US" smtClean="0"/>
              <a:pPr/>
              <a:t>‹#›</a:t>
            </a:fld>
            <a:endParaRPr lang="zh-CN" altLang="en-US"/>
          </a:p>
        </p:txBody>
      </p:sp>
    </p:spTree>
    <p:extLst>
      <p:ext uri="{BB962C8B-B14F-4D97-AF65-F5344CB8AC3E}">
        <p14:creationId xmlns:p14="http://schemas.microsoft.com/office/powerpoint/2010/main" val="247145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51669F9-F80B-4EFD-BA86-BAC2A6696EA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5B3F441-6C77-46E9-BD9F-612015E4FC3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6C0E06A-987D-495B-9AC7-FA5B2A3ECC9D}"/>
              </a:ext>
            </a:extLst>
          </p:cNvPr>
          <p:cNvSpPr>
            <a:spLocks noGrp="1"/>
          </p:cNvSpPr>
          <p:nvPr>
            <p:ph type="dt" sz="half" idx="10"/>
          </p:nvPr>
        </p:nvSpPr>
        <p:spPr/>
        <p:txBody>
          <a:bodyPr/>
          <a:lstStyle/>
          <a:p>
            <a:fld id="{1B269858-CEA9-439B-BDE7-EFB626ADBE1B}" type="datetimeFigureOut">
              <a:rPr lang="zh-CN" altLang="en-US" smtClean="0"/>
              <a:pPr/>
              <a:t>2024/9/11</a:t>
            </a:fld>
            <a:endParaRPr lang="zh-CN" altLang="en-US"/>
          </a:p>
        </p:txBody>
      </p:sp>
      <p:sp>
        <p:nvSpPr>
          <p:cNvPr id="5" name="页脚占位符 4">
            <a:extLst>
              <a:ext uri="{FF2B5EF4-FFF2-40B4-BE49-F238E27FC236}">
                <a16:creationId xmlns:a16="http://schemas.microsoft.com/office/drawing/2014/main" id="{EDCB7741-D20E-452D-A62A-74C488D6E5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757824-4E90-4009-B3A1-B0F8B02E3D31}"/>
              </a:ext>
            </a:extLst>
          </p:cNvPr>
          <p:cNvSpPr>
            <a:spLocks noGrp="1"/>
          </p:cNvSpPr>
          <p:nvPr>
            <p:ph type="sldNum" sz="quarter" idx="12"/>
          </p:nvPr>
        </p:nvSpPr>
        <p:spPr/>
        <p:txBody>
          <a:bodyPr/>
          <a:lstStyle/>
          <a:p>
            <a:fld id="{DF6323F8-F30E-4440-854E-5B1A55CAD641}" type="slidenum">
              <a:rPr lang="zh-CN" altLang="en-US" smtClean="0"/>
              <a:pPr/>
              <a:t>‹#›</a:t>
            </a:fld>
            <a:endParaRPr lang="zh-CN" altLang="en-US"/>
          </a:p>
        </p:txBody>
      </p:sp>
    </p:spTree>
    <p:extLst>
      <p:ext uri="{BB962C8B-B14F-4D97-AF65-F5344CB8AC3E}">
        <p14:creationId xmlns:p14="http://schemas.microsoft.com/office/powerpoint/2010/main" val="3938548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6467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144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E946F79F-435F-4072-9956-FCD7B3ACC4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866" t="-1" r="2801" b="10600"/>
          <a:stretch/>
        </p:blipFill>
        <p:spPr>
          <a:xfrm rot="19622740">
            <a:off x="8200525" y="4771014"/>
            <a:ext cx="4705524" cy="2910127"/>
          </a:xfrm>
          <a:custGeom>
            <a:avLst/>
            <a:gdLst>
              <a:gd name="connsiteX0" fmla="*/ 4743355 w 6628787"/>
              <a:gd name="connsiteY0" fmla="*/ 0 h 4099567"/>
              <a:gd name="connsiteX1" fmla="*/ 6628787 w 6628787"/>
              <a:gd name="connsiteY1" fmla="*/ 1222278 h 4099567"/>
              <a:gd name="connsiteX2" fmla="*/ 4763512 w 6628787"/>
              <a:gd name="connsiteY2" fmla="*/ 4099567 h 4099567"/>
              <a:gd name="connsiteX3" fmla="*/ 0 w 6628787"/>
              <a:gd name="connsiteY3" fmla="*/ 1011501 h 4099567"/>
              <a:gd name="connsiteX4" fmla="*/ 655731 w 6628787"/>
              <a:gd name="connsiteY4" fmla="*/ 0 h 40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787" h="4099567">
                <a:moveTo>
                  <a:pt x="4743355" y="0"/>
                </a:moveTo>
                <a:lnTo>
                  <a:pt x="6628787" y="1222278"/>
                </a:lnTo>
                <a:lnTo>
                  <a:pt x="4763512" y="4099567"/>
                </a:lnTo>
                <a:lnTo>
                  <a:pt x="0" y="1011501"/>
                </a:lnTo>
                <a:lnTo>
                  <a:pt x="655731" y="0"/>
                </a:lnTo>
                <a:close/>
              </a:path>
            </a:pathLst>
          </a:custGeom>
        </p:spPr>
      </p:pic>
      <p:pic>
        <p:nvPicPr>
          <p:cNvPr id="14" name="图片 13">
            <a:extLst>
              <a:ext uri="{FF2B5EF4-FFF2-40B4-BE49-F238E27FC236}">
                <a16:creationId xmlns:a16="http://schemas.microsoft.com/office/drawing/2014/main" id="{48A0BA73-E8CE-4A34-8521-85806F3E4D9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0498" t="60114" r="42924" b="4711"/>
          <a:stretch/>
        </p:blipFill>
        <p:spPr>
          <a:xfrm>
            <a:off x="0" y="0"/>
            <a:ext cx="3943350" cy="2133600"/>
          </a:xfrm>
          <a:prstGeom prst="rect">
            <a:avLst/>
          </a:prstGeom>
        </p:spPr>
      </p:pic>
    </p:spTree>
    <p:extLst>
      <p:ext uri="{BB962C8B-B14F-4D97-AF65-F5344CB8AC3E}">
        <p14:creationId xmlns:p14="http://schemas.microsoft.com/office/powerpoint/2010/main" val="2009494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4D5CC0-B8C5-4044-9E30-86BBCEE7758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A39E34-BE2B-4AB0-BBCB-DEB1165C332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4F3C416-C98C-4E7F-AEF6-81EB8C58DC0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04E08B2-17A0-432E-83EB-09A31948FBBA}"/>
              </a:ext>
            </a:extLst>
          </p:cNvPr>
          <p:cNvSpPr>
            <a:spLocks noGrp="1"/>
          </p:cNvSpPr>
          <p:nvPr>
            <p:ph type="dt" sz="half" idx="10"/>
          </p:nvPr>
        </p:nvSpPr>
        <p:spPr/>
        <p:txBody>
          <a:bodyPr/>
          <a:lstStyle/>
          <a:p>
            <a:fld id="{1B269858-CEA9-439B-BDE7-EFB626ADBE1B}" type="datetimeFigureOut">
              <a:rPr lang="zh-CN" altLang="en-US" smtClean="0"/>
              <a:pPr/>
              <a:t>2024/9/11</a:t>
            </a:fld>
            <a:endParaRPr lang="zh-CN" altLang="en-US"/>
          </a:p>
        </p:txBody>
      </p:sp>
      <p:sp>
        <p:nvSpPr>
          <p:cNvPr id="6" name="页脚占位符 5">
            <a:extLst>
              <a:ext uri="{FF2B5EF4-FFF2-40B4-BE49-F238E27FC236}">
                <a16:creationId xmlns:a16="http://schemas.microsoft.com/office/drawing/2014/main" id="{4F376286-ADBF-4DB8-B0F5-EB98E28456B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2C2EBC4-8403-4A91-AB89-91327EF2C456}"/>
              </a:ext>
            </a:extLst>
          </p:cNvPr>
          <p:cNvSpPr>
            <a:spLocks noGrp="1"/>
          </p:cNvSpPr>
          <p:nvPr>
            <p:ph type="sldNum" sz="quarter" idx="12"/>
          </p:nvPr>
        </p:nvSpPr>
        <p:spPr/>
        <p:txBody>
          <a:bodyPr/>
          <a:lstStyle/>
          <a:p>
            <a:fld id="{DF6323F8-F30E-4440-854E-5B1A55CAD641}" type="slidenum">
              <a:rPr lang="zh-CN" altLang="en-US" smtClean="0"/>
              <a:pPr/>
              <a:t>‹#›</a:t>
            </a:fld>
            <a:endParaRPr lang="zh-CN" altLang="en-US"/>
          </a:p>
        </p:txBody>
      </p:sp>
    </p:spTree>
    <p:extLst>
      <p:ext uri="{BB962C8B-B14F-4D97-AF65-F5344CB8AC3E}">
        <p14:creationId xmlns:p14="http://schemas.microsoft.com/office/powerpoint/2010/main" val="116302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E4A68F-11DA-4AF8-AF77-9B45578C88E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6A7E45-25F5-465D-874A-0555E0550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DF10034-DF7D-47AD-9041-8340B972776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A628E10-19FF-499F-B78C-6741E4471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352DBAE-A8AE-4F5B-AA41-8202F5E75F9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C7687F-0F96-4781-A342-1495AFB8A0FB}"/>
              </a:ext>
            </a:extLst>
          </p:cNvPr>
          <p:cNvSpPr>
            <a:spLocks noGrp="1"/>
          </p:cNvSpPr>
          <p:nvPr>
            <p:ph type="dt" sz="half" idx="10"/>
          </p:nvPr>
        </p:nvSpPr>
        <p:spPr/>
        <p:txBody>
          <a:bodyPr/>
          <a:lstStyle/>
          <a:p>
            <a:fld id="{1B269858-CEA9-439B-BDE7-EFB626ADBE1B}" type="datetimeFigureOut">
              <a:rPr lang="zh-CN" altLang="en-US" smtClean="0"/>
              <a:pPr/>
              <a:t>2024/9/11</a:t>
            </a:fld>
            <a:endParaRPr lang="zh-CN" altLang="en-US"/>
          </a:p>
        </p:txBody>
      </p:sp>
      <p:sp>
        <p:nvSpPr>
          <p:cNvPr id="8" name="页脚占位符 7">
            <a:extLst>
              <a:ext uri="{FF2B5EF4-FFF2-40B4-BE49-F238E27FC236}">
                <a16:creationId xmlns:a16="http://schemas.microsoft.com/office/drawing/2014/main" id="{CD49A865-AE65-4BB4-BE9A-559A572D681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FF5D6F0-73BA-4525-AFAC-583AB61CCB3C}"/>
              </a:ext>
            </a:extLst>
          </p:cNvPr>
          <p:cNvSpPr>
            <a:spLocks noGrp="1"/>
          </p:cNvSpPr>
          <p:nvPr>
            <p:ph type="sldNum" sz="quarter" idx="12"/>
          </p:nvPr>
        </p:nvSpPr>
        <p:spPr/>
        <p:txBody>
          <a:bodyPr/>
          <a:lstStyle/>
          <a:p>
            <a:fld id="{DF6323F8-F30E-4440-854E-5B1A55CAD641}" type="slidenum">
              <a:rPr lang="zh-CN" altLang="en-US" smtClean="0"/>
              <a:pPr/>
              <a:t>‹#›</a:t>
            </a:fld>
            <a:endParaRPr lang="zh-CN" altLang="en-US"/>
          </a:p>
        </p:txBody>
      </p:sp>
    </p:spTree>
    <p:extLst>
      <p:ext uri="{BB962C8B-B14F-4D97-AF65-F5344CB8AC3E}">
        <p14:creationId xmlns:p14="http://schemas.microsoft.com/office/powerpoint/2010/main" val="348317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AC49EA-9481-4254-A872-E915D7AD61F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0C9EBA-EC40-48B5-B38A-90A7B087803C}"/>
              </a:ext>
            </a:extLst>
          </p:cNvPr>
          <p:cNvSpPr>
            <a:spLocks noGrp="1"/>
          </p:cNvSpPr>
          <p:nvPr>
            <p:ph type="dt" sz="half" idx="10"/>
          </p:nvPr>
        </p:nvSpPr>
        <p:spPr/>
        <p:txBody>
          <a:bodyPr/>
          <a:lstStyle/>
          <a:p>
            <a:fld id="{1B269858-CEA9-439B-BDE7-EFB626ADBE1B}" type="datetimeFigureOut">
              <a:rPr lang="zh-CN" altLang="en-US" smtClean="0"/>
              <a:pPr/>
              <a:t>2024/9/11</a:t>
            </a:fld>
            <a:endParaRPr lang="zh-CN" altLang="en-US"/>
          </a:p>
        </p:txBody>
      </p:sp>
      <p:sp>
        <p:nvSpPr>
          <p:cNvPr id="4" name="页脚占位符 3">
            <a:extLst>
              <a:ext uri="{FF2B5EF4-FFF2-40B4-BE49-F238E27FC236}">
                <a16:creationId xmlns:a16="http://schemas.microsoft.com/office/drawing/2014/main" id="{20D6242B-823D-4312-9C68-6FF5D25171E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E1C4E93-D25C-4C3F-A65A-1232E086BDFC}"/>
              </a:ext>
            </a:extLst>
          </p:cNvPr>
          <p:cNvSpPr>
            <a:spLocks noGrp="1"/>
          </p:cNvSpPr>
          <p:nvPr>
            <p:ph type="sldNum" sz="quarter" idx="12"/>
          </p:nvPr>
        </p:nvSpPr>
        <p:spPr/>
        <p:txBody>
          <a:bodyPr/>
          <a:lstStyle/>
          <a:p>
            <a:fld id="{DF6323F8-F30E-4440-854E-5B1A55CAD641}" type="slidenum">
              <a:rPr lang="zh-CN" altLang="en-US" smtClean="0"/>
              <a:pPr/>
              <a:t>‹#›</a:t>
            </a:fld>
            <a:endParaRPr lang="zh-CN" altLang="en-US"/>
          </a:p>
        </p:txBody>
      </p:sp>
    </p:spTree>
    <p:extLst>
      <p:ext uri="{BB962C8B-B14F-4D97-AF65-F5344CB8AC3E}">
        <p14:creationId xmlns:p14="http://schemas.microsoft.com/office/powerpoint/2010/main" val="68569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4B4F85C-042D-41E2-98C4-BD1D3D477081}"/>
              </a:ext>
            </a:extLst>
          </p:cNvPr>
          <p:cNvSpPr>
            <a:spLocks noGrp="1"/>
          </p:cNvSpPr>
          <p:nvPr>
            <p:ph type="dt" sz="half" idx="10"/>
          </p:nvPr>
        </p:nvSpPr>
        <p:spPr/>
        <p:txBody>
          <a:bodyPr/>
          <a:lstStyle/>
          <a:p>
            <a:fld id="{1B269858-CEA9-439B-BDE7-EFB626ADBE1B}" type="datetimeFigureOut">
              <a:rPr lang="zh-CN" altLang="en-US" smtClean="0"/>
              <a:pPr/>
              <a:t>2024/9/11</a:t>
            </a:fld>
            <a:endParaRPr lang="zh-CN" altLang="en-US"/>
          </a:p>
        </p:txBody>
      </p:sp>
      <p:sp>
        <p:nvSpPr>
          <p:cNvPr id="3" name="页脚占位符 2">
            <a:extLst>
              <a:ext uri="{FF2B5EF4-FFF2-40B4-BE49-F238E27FC236}">
                <a16:creationId xmlns:a16="http://schemas.microsoft.com/office/drawing/2014/main" id="{E2CF52C6-30AC-4004-ACB5-40754FC44C4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382480D-5275-4623-B4C7-E46AC7E09D4D}"/>
              </a:ext>
            </a:extLst>
          </p:cNvPr>
          <p:cNvSpPr>
            <a:spLocks noGrp="1"/>
          </p:cNvSpPr>
          <p:nvPr>
            <p:ph type="sldNum" sz="quarter" idx="12"/>
          </p:nvPr>
        </p:nvSpPr>
        <p:spPr/>
        <p:txBody>
          <a:bodyPr/>
          <a:lstStyle/>
          <a:p>
            <a:fld id="{DF6323F8-F30E-4440-854E-5B1A55CAD641}" type="slidenum">
              <a:rPr lang="zh-CN" altLang="en-US" smtClean="0"/>
              <a:pPr/>
              <a:t>‹#›</a:t>
            </a:fld>
            <a:endParaRPr lang="zh-CN" altLang="en-US"/>
          </a:p>
        </p:txBody>
      </p:sp>
    </p:spTree>
    <p:extLst>
      <p:ext uri="{BB962C8B-B14F-4D97-AF65-F5344CB8AC3E}">
        <p14:creationId xmlns:p14="http://schemas.microsoft.com/office/powerpoint/2010/main" val="968819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966F9A-DFCD-4411-BC4B-3B5E44F7427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7DC69B1-E0EE-4B3F-B651-E432C2A720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B8ADDF7F-0D5D-45F4-A969-28DBE410F2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684A73C-F0DF-4518-82AB-D331F5C0D3A7}"/>
              </a:ext>
            </a:extLst>
          </p:cNvPr>
          <p:cNvSpPr>
            <a:spLocks noGrp="1"/>
          </p:cNvSpPr>
          <p:nvPr>
            <p:ph type="dt" sz="half" idx="10"/>
          </p:nvPr>
        </p:nvSpPr>
        <p:spPr/>
        <p:txBody>
          <a:bodyPr/>
          <a:lstStyle/>
          <a:p>
            <a:fld id="{1B269858-CEA9-439B-BDE7-EFB626ADBE1B}" type="datetimeFigureOut">
              <a:rPr lang="zh-CN" altLang="en-US" smtClean="0"/>
              <a:pPr/>
              <a:t>2024/9/11</a:t>
            </a:fld>
            <a:endParaRPr lang="zh-CN" altLang="en-US"/>
          </a:p>
        </p:txBody>
      </p:sp>
      <p:sp>
        <p:nvSpPr>
          <p:cNvPr id="6" name="页脚占位符 5">
            <a:extLst>
              <a:ext uri="{FF2B5EF4-FFF2-40B4-BE49-F238E27FC236}">
                <a16:creationId xmlns:a16="http://schemas.microsoft.com/office/drawing/2014/main" id="{FA39A086-B68D-41C5-AC60-04567A4A1A1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9E9AABB-9BC0-4641-A5DE-84D7AD20B500}"/>
              </a:ext>
            </a:extLst>
          </p:cNvPr>
          <p:cNvSpPr>
            <a:spLocks noGrp="1"/>
          </p:cNvSpPr>
          <p:nvPr>
            <p:ph type="sldNum" sz="quarter" idx="12"/>
          </p:nvPr>
        </p:nvSpPr>
        <p:spPr/>
        <p:txBody>
          <a:bodyPr/>
          <a:lstStyle/>
          <a:p>
            <a:fld id="{DF6323F8-F30E-4440-854E-5B1A55CAD641}" type="slidenum">
              <a:rPr lang="zh-CN" altLang="en-US" smtClean="0"/>
              <a:pPr/>
              <a:t>‹#›</a:t>
            </a:fld>
            <a:endParaRPr lang="zh-CN" altLang="en-US"/>
          </a:p>
        </p:txBody>
      </p:sp>
    </p:spTree>
    <p:extLst>
      <p:ext uri="{BB962C8B-B14F-4D97-AF65-F5344CB8AC3E}">
        <p14:creationId xmlns:p14="http://schemas.microsoft.com/office/powerpoint/2010/main" val="102747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608C0B-C1D8-4275-8368-AC828C4BCC8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5F82074-FE30-4A07-B42C-6361A28928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836EDB84-8A56-405B-A8EF-450565F4C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951984E-3A4B-487B-A2C0-AECA5FFD892B}"/>
              </a:ext>
            </a:extLst>
          </p:cNvPr>
          <p:cNvSpPr>
            <a:spLocks noGrp="1"/>
          </p:cNvSpPr>
          <p:nvPr>
            <p:ph type="dt" sz="half" idx="10"/>
          </p:nvPr>
        </p:nvSpPr>
        <p:spPr/>
        <p:txBody>
          <a:bodyPr/>
          <a:lstStyle/>
          <a:p>
            <a:fld id="{1B269858-CEA9-439B-BDE7-EFB626ADBE1B}" type="datetimeFigureOut">
              <a:rPr lang="zh-CN" altLang="en-US" smtClean="0"/>
              <a:pPr/>
              <a:t>2024/9/11</a:t>
            </a:fld>
            <a:endParaRPr lang="zh-CN" altLang="en-US"/>
          </a:p>
        </p:txBody>
      </p:sp>
      <p:sp>
        <p:nvSpPr>
          <p:cNvPr id="6" name="页脚占位符 5">
            <a:extLst>
              <a:ext uri="{FF2B5EF4-FFF2-40B4-BE49-F238E27FC236}">
                <a16:creationId xmlns:a16="http://schemas.microsoft.com/office/drawing/2014/main" id="{E0AE92CF-153E-435E-952A-035AA214CE1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008773A-E223-4E55-9C47-2DEEE8DEA0B3}"/>
              </a:ext>
            </a:extLst>
          </p:cNvPr>
          <p:cNvSpPr>
            <a:spLocks noGrp="1"/>
          </p:cNvSpPr>
          <p:nvPr>
            <p:ph type="sldNum" sz="quarter" idx="12"/>
          </p:nvPr>
        </p:nvSpPr>
        <p:spPr/>
        <p:txBody>
          <a:bodyPr/>
          <a:lstStyle/>
          <a:p>
            <a:fld id="{DF6323F8-F30E-4440-854E-5B1A55CAD641}" type="slidenum">
              <a:rPr lang="zh-CN" altLang="en-US" smtClean="0"/>
              <a:pPr/>
              <a:t>‹#›</a:t>
            </a:fld>
            <a:endParaRPr lang="zh-CN" altLang="en-US"/>
          </a:p>
        </p:txBody>
      </p:sp>
    </p:spTree>
    <p:extLst>
      <p:ext uri="{BB962C8B-B14F-4D97-AF65-F5344CB8AC3E}">
        <p14:creationId xmlns:p14="http://schemas.microsoft.com/office/powerpoint/2010/main" val="397914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B2491F8-3B85-4213-B506-BBB1A4BE13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FAF0BE8-9690-445A-B828-07A99DB22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20DC89F-AE2E-4C1D-9B68-D22E46E2BE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69858-CEA9-439B-BDE7-EFB626ADBE1B}" type="datetimeFigureOut">
              <a:rPr lang="zh-CN" altLang="en-US" smtClean="0"/>
              <a:pPr/>
              <a:t>2024/9/11</a:t>
            </a:fld>
            <a:endParaRPr lang="zh-CN" altLang="en-US"/>
          </a:p>
        </p:txBody>
      </p:sp>
      <p:sp>
        <p:nvSpPr>
          <p:cNvPr id="5" name="页脚占位符 4">
            <a:extLst>
              <a:ext uri="{FF2B5EF4-FFF2-40B4-BE49-F238E27FC236}">
                <a16:creationId xmlns:a16="http://schemas.microsoft.com/office/drawing/2014/main" id="{E8EC83FF-D951-4530-BF27-5B029DAC0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E3DE383-CCBA-4A42-A631-E899EE80E2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323F8-F30E-4440-854E-5B1A55CAD641}" type="slidenum">
              <a:rPr lang="zh-CN" altLang="en-US" smtClean="0"/>
              <a:pPr/>
              <a:t>‹#›</a:t>
            </a:fld>
            <a:endParaRPr lang="zh-CN" altLang="en-US"/>
          </a:p>
        </p:txBody>
      </p:sp>
    </p:spTree>
    <p:extLst>
      <p:ext uri="{BB962C8B-B14F-4D97-AF65-F5344CB8AC3E}">
        <p14:creationId xmlns:p14="http://schemas.microsoft.com/office/powerpoint/2010/main" val="126713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9.xml"/><Relationship Id="rId11" Type="http://schemas.openxmlformats.org/officeDocument/2006/relationships/image" Target="../media/image9.png"/><Relationship Id="rId5" Type="http://schemas.openxmlformats.org/officeDocument/2006/relationships/diagramQuickStyle" Target="../diagrams/quickStyle9.xml"/><Relationship Id="rId10" Type="http://schemas.openxmlformats.org/officeDocument/2006/relationships/image" Target="../media/image8.png"/><Relationship Id="rId4" Type="http://schemas.openxmlformats.org/officeDocument/2006/relationships/diagramLayout" Target="../diagrams/layout9.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10.xml"/><Relationship Id="rId11" Type="http://schemas.openxmlformats.org/officeDocument/2006/relationships/image" Target="../media/image9.png"/><Relationship Id="rId5" Type="http://schemas.openxmlformats.org/officeDocument/2006/relationships/diagramQuickStyle" Target="../diagrams/quickStyle10.xml"/><Relationship Id="rId10" Type="http://schemas.openxmlformats.org/officeDocument/2006/relationships/image" Target="../media/image8.png"/><Relationship Id="rId4" Type="http://schemas.openxmlformats.org/officeDocument/2006/relationships/diagramLayout" Target="../diagrams/layout10.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2.pn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11.xml"/><Relationship Id="rId11" Type="http://schemas.openxmlformats.org/officeDocument/2006/relationships/image" Target="../media/image9.png"/><Relationship Id="rId5" Type="http://schemas.openxmlformats.org/officeDocument/2006/relationships/diagramQuickStyle" Target="../diagrams/quickStyle11.xml"/><Relationship Id="rId10" Type="http://schemas.openxmlformats.org/officeDocument/2006/relationships/image" Target="../media/image8.png"/><Relationship Id="rId4" Type="http://schemas.openxmlformats.org/officeDocument/2006/relationships/diagramLayout" Target="../diagrams/layout11.xm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12.xml"/><Relationship Id="rId11" Type="http://schemas.openxmlformats.org/officeDocument/2006/relationships/image" Target="../media/image9.png"/><Relationship Id="rId5" Type="http://schemas.openxmlformats.org/officeDocument/2006/relationships/diagramQuickStyle" Target="../diagrams/quickStyle12.xml"/><Relationship Id="rId10" Type="http://schemas.openxmlformats.org/officeDocument/2006/relationships/image" Target="../media/image8.png"/><Relationship Id="rId4" Type="http://schemas.openxmlformats.org/officeDocument/2006/relationships/diagramLayout" Target="../diagrams/layout12.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17" Type="http://schemas.microsoft.com/office/2007/relationships/diagramDrawing" Target="../diagrams/drawing2.xml"/><Relationship Id="rId2" Type="http://schemas.openxmlformats.org/officeDocument/2006/relationships/image" Target="../media/image6.png"/><Relationship Id="rId16" Type="http://schemas.openxmlformats.org/officeDocument/2006/relationships/diagramColors" Target="../diagrams/colors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5" Type="http://schemas.openxmlformats.org/officeDocument/2006/relationships/diagramQuickStyle" Target="../diagrams/quickStyle2.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png"/><Relationship Id="rId1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image" Target="../media/image9.png"/><Relationship Id="rId5" Type="http://schemas.openxmlformats.org/officeDocument/2006/relationships/diagramQuickStyle" Target="../diagrams/quickStyle3.xml"/><Relationship Id="rId10" Type="http://schemas.openxmlformats.org/officeDocument/2006/relationships/image" Target="../media/image8.png"/><Relationship Id="rId4" Type="http://schemas.openxmlformats.org/officeDocument/2006/relationships/diagramLayout" Target="../diagrams/layout3.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image" Target="../media/image9.png"/><Relationship Id="rId5" Type="http://schemas.openxmlformats.org/officeDocument/2006/relationships/diagramQuickStyle" Target="../diagrams/quickStyle4.xml"/><Relationship Id="rId10" Type="http://schemas.openxmlformats.org/officeDocument/2006/relationships/image" Target="../media/image8.png"/><Relationship Id="rId4" Type="http://schemas.openxmlformats.org/officeDocument/2006/relationships/diagramLayout" Target="../diagrams/layout4.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image" Target="../media/image9.png"/><Relationship Id="rId5" Type="http://schemas.openxmlformats.org/officeDocument/2006/relationships/diagramQuickStyle" Target="../diagrams/quickStyle5.xml"/><Relationship Id="rId10" Type="http://schemas.openxmlformats.org/officeDocument/2006/relationships/image" Target="../media/image8.png"/><Relationship Id="rId4" Type="http://schemas.openxmlformats.org/officeDocument/2006/relationships/diagramLayout" Target="../diagrams/layout5.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image" Target="../media/image9.png"/><Relationship Id="rId5" Type="http://schemas.openxmlformats.org/officeDocument/2006/relationships/diagramQuickStyle" Target="../diagrams/quickStyle6.xml"/><Relationship Id="rId10" Type="http://schemas.openxmlformats.org/officeDocument/2006/relationships/image" Target="../media/image8.png"/><Relationship Id="rId4" Type="http://schemas.openxmlformats.org/officeDocument/2006/relationships/diagramLayout" Target="../diagrams/layout6.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7.xml"/><Relationship Id="rId11" Type="http://schemas.openxmlformats.org/officeDocument/2006/relationships/image" Target="../media/image9.png"/><Relationship Id="rId5" Type="http://schemas.openxmlformats.org/officeDocument/2006/relationships/diagramQuickStyle" Target="../diagrams/quickStyle7.xml"/><Relationship Id="rId10" Type="http://schemas.openxmlformats.org/officeDocument/2006/relationships/image" Target="../media/image8.png"/><Relationship Id="rId4" Type="http://schemas.openxmlformats.org/officeDocument/2006/relationships/diagramLayout" Target="../diagrams/layout7.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8.xml"/><Relationship Id="rId11" Type="http://schemas.openxmlformats.org/officeDocument/2006/relationships/image" Target="../media/image9.png"/><Relationship Id="rId5" Type="http://schemas.openxmlformats.org/officeDocument/2006/relationships/diagramQuickStyle" Target="../diagrams/quickStyle8.xml"/><Relationship Id="rId10" Type="http://schemas.openxmlformats.org/officeDocument/2006/relationships/image" Target="../media/image8.png"/><Relationship Id="rId4" Type="http://schemas.openxmlformats.org/officeDocument/2006/relationships/diagramLayout" Target="../diagrams/layout8.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ED84232-EDA0-4D36-9C4C-455AD6D649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232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CF24BCB-1862-4FDF-A0AB-08AD3C3912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287" y="-25339"/>
            <a:ext cx="12235000" cy="6960091"/>
          </a:xfrm>
          <a:prstGeom prst="rect">
            <a:avLst/>
          </a:prstGeom>
        </p:spPr>
      </p:pic>
      <p:graphicFrame>
        <p:nvGraphicFramePr>
          <p:cNvPr id="4" name="內容版面配置區 2">
            <a:extLst>
              <a:ext uri="{FF2B5EF4-FFF2-40B4-BE49-F238E27FC236}">
                <a16:creationId xmlns:a16="http://schemas.microsoft.com/office/drawing/2014/main" id="{1FAC3ADB-A74A-442C-B62E-005B0EB81534}"/>
              </a:ext>
            </a:extLst>
          </p:cNvPr>
          <p:cNvGraphicFramePr>
            <a:graphicFrameLocks/>
          </p:cNvGraphicFramePr>
          <p:nvPr/>
        </p:nvGraphicFramePr>
        <p:xfrm>
          <a:off x="453402" y="2686540"/>
          <a:ext cx="1499685" cy="319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图片 13">
            <a:extLst>
              <a:ext uri="{FF2B5EF4-FFF2-40B4-BE49-F238E27FC236}">
                <a16:creationId xmlns:a16="http://schemas.microsoft.com/office/drawing/2014/main" id="{F981272F-D6C5-4AA5-8CB6-78E087E0DDB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498" t="60114" r="42924" b="4711"/>
          <a:stretch/>
        </p:blipFill>
        <p:spPr>
          <a:xfrm>
            <a:off x="-68145" y="0"/>
            <a:ext cx="3701988" cy="2003008"/>
          </a:xfrm>
          <a:prstGeom prst="rect">
            <a:avLst/>
          </a:prstGeom>
        </p:spPr>
      </p:pic>
      <p:grpSp>
        <p:nvGrpSpPr>
          <p:cNvPr id="13" name="群組 12">
            <a:extLst>
              <a:ext uri="{FF2B5EF4-FFF2-40B4-BE49-F238E27FC236}">
                <a16:creationId xmlns:a16="http://schemas.microsoft.com/office/drawing/2014/main" id="{A79882A4-4A2F-460B-862A-43CB031AB184}"/>
              </a:ext>
            </a:extLst>
          </p:cNvPr>
          <p:cNvGrpSpPr/>
          <p:nvPr/>
        </p:nvGrpSpPr>
        <p:grpSpPr>
          <a:xfrm>
            <a:off x="590058" y="220259"/>
            <a:ext cx="1745224" cy="1562490"/>
            <a:chOff x="130784" y="118028"/>
            <a:chExt cx="1745224" cy="1562490"/>
          </a:xfrm>
        </p:grpSpPr>
        <p:pic>
          <p:nvPicPr>
            <p:cNvPr id="14" name="圖片 13">
              <a:extLst>
                <a:ext uri="{FF2B5EF4-FFF2-40B4-BE49-F238E27FC236}">
                  <a16:creationId xmlns:a16="http://schemas.microsoft.com/office/drawing/2014/main" id="{E8D69BCF-5AA7-4884-B513-2F83FE093B86}"/>
                </a:ext>
              </a:extLst>
            </p:cNvPr>
            <p:cNvPicPr>
              <a:picLocks noChangeAspect="1"/>
            </p:cNvPicPr>
            <p:nvPr/>
          </p:nvPicPr>
          <p:blipFill>
            <a:blip r:embed="rId9" cstate="print"/>
            <a:stretch>
              <a:fillRect/>
            </a:stretch>
          </p:blipFill>
          <p:spPr>
            <a:xfrm>
              <a:off x="130784" y="118028"/>
              <a:ext cx="1375773" cy="1121268"/>
            </a:xfrm>
            <a:prstGeom prst="rect">
              <a:avLst/>
            </a:prstGeom>
            <a:effectLst>
              <a:glow rad="101600">
                <a:schemeClr val="bg1">
                  <a:alpha val="60000"/>
                </a:schemeClr>
              </a:glow>
              <a:outerShdw blurRad="50800" dist="38100" algn="l" rotWithShape="0">
                <a:schemeClr val="bg1">
                  <a:alpha val="40000"/>
                </a:schemeClr>
              </a:outerShdw>
            </a:effectLst>
          </p:spPr>
        </p:pic>
        <p:pic>
          <p:nvPicPr>
            <p:cNvPr id="15" name="圖片 14">
              <a:extLst>
                <a:ext uri="{FF2B5EF4-FFF2-40B4-BE49-F238E27FC236}">
                  <a16:creationId xmlns:a16="http://schemas.microsoft.com/office/drawing/2014/main" id="{F4E03224-01FD-4795-89CC-98E89CAC407C}"/>
                </a:ext>
              </a:extLst>
            </p:cNvPr>
            <p:cNvPicPr>
              <a:picLocks noChangeAspect="1"/>
            </p:cNvPicPr>
            <p:nvPr/>
          </p:nvPicPr>
          <p:blipFill>
            <a:blip r:embed="rId10" cstate="print"/>
            <a:stretch>
              <a:fillRect/>
            </a:stretch>
          </p:blipFill>
          <p:spPr>
            <a:xfrm>
              <a:off x="997116" y="1021819"/>
              <a:ext cx="878892" cy="658699"/>
            </a:xfrm>
            <a:prstGeom prst="rect">
              <a:avLst/>
            </a:prstGeom>
            <a:effectLst>
              <a:glow rad="101600">
                <a:schemeClr val="bg1">
                  <a:alpha val="60000"/>
                </a:schemeClr>
              </a:glow>
              <a:outerShdw blurRad="50800" dist="38100" dir="2700000" algn="tl" rotWithShape="0">
                <a:schemeClr val="bg1">
                  <a:alpha val="40000"/>
                </a:schemeClr>
              </a:outerShdw>
            </a:effectLst>
          </p:spPr>
        </p:pic>
      </p:grpSp>
      <p:sp>
        <p:nvSpPr>
          <p:cNvPr id="18" name="頁尾預留位置 6">
            <a:extLst>
              <a:ext uri="{FF2B5EF4-FFF2-40B4-BE49-F238E27FC236}">
                <a16:creationId xmlns:a16="http://schemas.microsoft.com/office/drawing/2014/main" id="{0D5898C2-5FCE-42B4-915D-628BEC48F9AD}"/>
              </a:ext>
            </a:extLst>
          </p:cNvPr>
          <p:cNvSpPr txBox="1">
            <a:spLocks/>
          </p:cNvSpPr>
          <p:nvPr/>
        </p:nvSpPr>
        <p:spPr>
          <a:xfrm>
            <a:off x="-68145" y="6666608"/>
            <a:ext cx="9254836" cy="307777"/>
          </a:xfrm>
          <a:prstGeom prst="rect">
            <a:avLst/>
          </a:prstGeom>
          <a:solidFill>
            <a:srgbClr val="99CC00"/>
          </a:solidFill>
        </p:spPr>
        <p:txBody>
          <a:bodyPr rtlCol="0"/>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113</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學年大業國小親</a:t>
            </a:r>
            <a:r>
              <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師座談會</a:t>
            </a:r>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endParaRPr>
          </a:p>
        </p:txBody>
      </p:sp>
      <p:sp>
        <p:nvSpPr>
          <p:cNvPr id="20" name="矩形 19">
            <a:extLst>
              <a:ext uri="{FF2B5EF4-FFF2-40B4-BE49-F238E27FC236}">
                <a16:creationId xmlns:a16="http://schemas.microsoft.com/office/drawing/2014/main" id="{88F9DF21-02B7-4FC3-B1D4-C0C99BADC8B6}"/>
              </a:ext>
            </a:extLst>
          </p:cNvPr>
          <p:cNvSpPr/>
          <p:nvPr/>
        </p:nvSpPr>
        <p:spPr>
          <a:xfrm>
            <a:off x="675093" y="6672651"/>
            <a:ext cx="129073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D25E05-8C57-4CA2-A6EA-1EBF2CB41307}" type="datetime2">
              <a:rPr kumimoji="0" lang="zh-TW" altLang="en-US" sz="1400" b="0" i="0" u="none" strike="noStrike" kern="1200" cap="none" spc="0" normalizeH="0" baseline="0" noProof="0">
                <a:ln>
                  <a:noFill/>
                </a:ln>
                <a:solidFill>
                  <a:prstClr val="black"/>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2024年9月11日</a:t>
            </a:fld>
            <a:endParaRPr kumimoji="0" lang="zh-TW" altLang="en-US" sz="14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21" name="投影片編號版面配置區 3">
            <a:extLst>
              <a:ext uri="{FF2B5EF4-FFF2-40B4-BE49-F238E27FC236}">
                <a16:creationId xmlns:a16="http://schemas.microsoft.com/office/drawing/2014/main" id="{77B9E6E6-D640-424A-99DA-FA719E38FF5D}"/>
              </a:ext>
            </a:extLst>
          </p:cNvPr>
          <p:cNvSpPr txBox="1">
            <a:spLocks/>
          </p:cNvSpPr>
          <p:nvPr/>
        </p:nvSpPr>
        <p:spPr>
          <a:xfrm>
            <a:off x="43000" y="6665631"/>
            <a:ext cx="410402" cy="228600"/>
          </a:xfrm>
          <a:prstGeom prst="rect">
            <a:avLst/>
          </a:prstGeom>
        </p:spPr>
        <p:txBody>
          <a:bodyPr/>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altLang="zh-TW" sz="1400" b="0" i="0" u="none" strike="noStrike" kern="1200" cap="none" spc="0" normalizeH="0" baseline="0" noProof="0" smtClean="0">
                <a:ln>
                  <a:noFill/>
                </a:ln>
                <a:solidFill>
                  <a:srgbClr val="99CCFF">
                    <a:lumMod val="10000"/>
                  </a:srgbClr>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zh-TW" altLang="en-US" sz="1400" b="0" i="0" u="none" strike="noStrike" kern="1200" cap="none" spc="0" normalizeH="0" baseline="0" noProof="0" dirty="0">
              <a:ln>
                <a:noFill/>
              </a:ln>
              <a:solidFill>
                <a:srgbClr val="99CCFF">
                  <a:lumMod val="10000"/>
                </a:srgbClr>
              </a:solidFill>
              <a:effectLst/>
              <a:uLnTx/>
              <a:uFillTx/>
              <a:latin typeface="等线"/>
              <a:ea typeface="新細明體" panose="02020500000000000000" pitchFamily="18" charset="-120"/>
              <a:cs typeface="+mn-cs"/>
            </a:endParaRPr>
          </a:p>
        </p:txBody>
      </p:sp>
      <p:pic>
        <p:nvPicPr>
          <p:cNvPr id="19" name="图片 11">
            <a:extLst>
              <a:ext uri="{FF2B5EF4-FFF2-40B4-BE49-F238E27FC236}">
                <a16:creationId xmlns:a16="http://schemas.microsoft.com/office/drawing/2014/main" id="{CB77B668-C259-4188-B8BF-C2CCE03EDFF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866" t="-1" r="2801" b="10600"/>
          <a:stretch/>
        </p:blipFill>
        <p:spPr>
          <a:xfrm rot="19622740">
            <a:off x="9043835" y="5357513"/>
            <a:ext cx="3686303" cy="2279791"/>
          </a:xfrm>
          <a:custGeom>
            <a:avLst/>
            <a:gdLst>
              <a:gd name="connsiteX0" fmla="*/ 4743355 w 6628787"/>
              <a:gd name="connsiteY0" fmla="*/ 0 h 4099567"/>
              <a:gd name="connsiteX1" fmla="*/ 6628787 w 6628787"/>
              <a:gd name="connsiteY1" fmla="*/ 1222278 h 4099567"/>
              <a:gd name="connsiteX2" fmla="*/ 4763512 w 6628787"/>
              <a:gd name="connsiteY2" fmla="*/ 4099567 h 4099567"/>
              <a:gd name="connsiteX3" fmla="*/ 0 w 6628787"/>
              <a:gd name="connsiteY3" fmla="*/ 1011501 h 4099567"/>
              <a:gd name="connsiteX4" fmla="*/ 655731 w 6628787"/>
              <a:gd name="connsiteY4" fmla="*/ 0 h 40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787" h="4099567">
                <a:moveTo>
                  <a:pt x="4743355" y="0"/>
                </a:moveTo>
                <a:lnTo>
                  <a:pt x="6628787" y="1222278"/>
                </a:lnTo>
                <a:lnTo>
                  <a:pt x="4763512" y="4099567"/>
                </a:lnTo>
                <a:lnTo>
                  <a:pt x="0" y="1011501"/>
                </a:lnTo>
                <a:lnTo>
                  <a:pt x="655731" y="0"/>
                </a:lnTo>
                <a:close/>
              </a:path>
            </a:pathLst>
          </a:custGeom>
        </p:spPr>
      </p:pic>
      <p:pic>
        <p:nvPicPr>
          <p:cNvPr id="17" name="Picture 6" descr="æ ¡å¾½">
            <a:extLst>
              <a:ext uri="{FF2B5EF4-FFF2-40B4-BE49-F238E27FC236}">
                <a16:creationId xmlns:a16="http://schemas.microsoft.com/office/drawing/2014/main" id="{43B3AD22-6A56-4A5F-8F05-9AF51B1452C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3229" t="16333" r="43477" b="15408"/>
          <a:stretch>
            <a:fillRect/>
          </a:stretch>
        </p:blipFill>
        <p:spPr bwMode="auto">
          <a:xfrm>
            <a:off x="174166" y="2129382"/>
            <a:ext cx="466398" cy="43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3" name="Text Box 5">
            <a:extLst>
              <a:ext uri="{FF2B5EF4-FFF2-40B4-BE49-F238E27FC236}">
                <a16:creationId xmlns:a16="http://schemas.microsoft.com/office/drawing/2014/main" id="{9B5AA9A2-F453-4CFF-88C2-4CDF2DBD4F75}"/>
              </a:ext>
            </a:extLst>
          </p:cNvPr>
          <p:cNvSpPr txBox="1">
            <a:spLocks noChangeArrowheads="1"/>
          </p:cNvSpPr>
          <p:nvPr/>
        </p:nvSpPr>
        <p:spPr bwMode="auto">
          <a:xfrm>
            <a:off x="570562" y="2375171"/>
            <a:ext cx="2170103" cy="2249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kern="1200" cap="none" spc="0" normalizeH="0" baseline="0" noProof="0" dirty="0">
                <a:ln>
                  <a:noFill/>
                </a:ln>
                <a:solidFill>
                  <a:srgbClr val="FFC000"/>
                </a:solidFill>
                <a:effectLst/>
                <a:uLnTx/>
                <a:uFillTx/>
                <a:latin typeface="華康儷粗圓" panose="020F0709000000000000" pitchFamily="49" charset="-120"/>
                <a:ea typeface="華康儷粗圓" panose="020F0709000000000000" pitchFamily="49" charset="-120"/>
                <a:cs typeface="+mn-cs"/>
              </a:rPr>
              <a:t>健康快樂 新大業   多元學習 創卓越</a:t>
            </a:r>
            <a:endParaRPr kumimoji="0" lang="zh-TW" altLang="en-US" sz="1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2" name="矩形 1">
            <a:extLst>
              <a:ext uri="{FF2B5EF4-FFF2-40B4-BE49-F238E27FC236}">
                <a16:creationId xmlns:a16="http://schemas.microsoft.com/office/drawing/2014/main" id="{19250D02-421A-445D-A643-E92EF495E5EF}"/>
              </a:ext>
            </a:extLst>
          </p:cNvPr>
          <p:cNvSpPr/>
          <p:nvPr/>
        </p:nvSpPr>
        <p:spPr>
          <a:xfrm>
            <a:off x="570562" y="2060652"/>
            <a:ext cx="241076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桃園市大業國民小</a:t>
            </a:r>
            <a:r>
              <a:rPr kumimoji="0" lang="zh-TW" altLang="en-US"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學</a:t>
            </a:r>
            <a:endParaRPr kumimoji="0" lang="zh-TW" altLang="en-US" sz="18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5" name="標題 4">
            <a:extLst>
              <a:ext uri="{FF2B5EF4-FFF2-40B4-BE49-F238E27FC236}">
                <a16:creationId xmlns:a16="http://schemas.microsoft.com/office/drawing/2014/main" id="{C8CC0D45-811A-484A-BEF5-3BFE9CC15267}"/>
              </a:ext>
            </a:extLst>
          </p:cNvPr>
          <p:cNvSpPr>
            <a:spLocks noGrp="1"/>
          </p:cNvSpPr>
          <p:nvPr>
            <p:ph type="title"/>
          </p:nvPr>
        </p:nvSpPr>
        <p:spPr>
          <a:xfrm>
            <a:off x="3066244" y="405467"/>
            <a:ext cx="8189068" cy="936060"/>
          </a:xfrm>
        </p:spPr>
        <p:txBody>
          <a:bodyPr/>
          <a:lstStyle/>
          <a:p>
            <a:r>
              <a:rPr lang="zh-TW" altLang="en-US" sz="4000" b="1" dirty="0">
                <a:solidFill>
                  <a:prstClr val="black"/>
                </a:solidFill>
                <a:latin typeface="標楷體" panose="03000509000000000000" pitchFamily="65" charset="-120"/>
                <a:ea typeface="標楷體" panose="03000509000000000000" pitchFamily="65" charset="-120"/>
                <a:cs typeface="Arial" panose="020B0604020202020204" pitchFamily="34" charset="0"/>
              </a:rPr>
              <a:t>健康促進宣導</a:t>
            </a:r>
            <a:endParaRPr lang="zh-TW" altLang="en-US"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7837DA3A-A3E5-4057-89BA-E916C4BD2612}"/>
              </a:ext>
            </a:extLst>
          </p:cNvPr>
          <p:cNvSpPr txBox="1"/>
          <p:nvPr/>
        </p:nvSpPr>
        <p:spPr>
          <a:xfrm>
            <a:off x="2756106" y="1555273"/>
            <a:ext cx="7684851" cy="3996992"/>
          </a:xfrm>
          <a:prstGeom prst="rect">
            <a:avLst/>
          </a:prstGeom>
          <a:noFill/>
        </p:spPr>
        <p:txBody>
          <a:bodyPr wrap="square" rtlCol="0">
            <a:spAutoFit/>
          </a:bodyPr>
          <a:lstStyle/>
          <a:p>
            <a:pPr marL="742950" lvl="0" indent="-742950">
              <a:lnSpc>
                <a:spcPct val="90000"/>
              </a:lnSpc>
              <a:spcBef>
                <a:spcPts val="1100"/>
              </a:spcBef>
              <a:buFont typeface="+mj-lt"/>
              <a:buAutoNum type="arabicPeriod"/>
            </a:pPr>
            <a:r>
              <a:rPr lang="zh-TW" altLang="en-US" sz="3300" b="1" dirty="0">
                <a:solidFill>
                  <a:srgbClr val="002060"/>
                </a:solidFill>
                <a:latin typeface="標楷體" panose="03000509000000000000" pitchFamily="65" charset="-120"/>
                <a:ea typeface="標楷體" panose="03000509000000000000" pitchFamily="65" charset="-120"/>
              </a:rPr>
              <a:t>書包重量不超過體重</a:t>
            </a:r>
            <a:r>
              <a:rPr lang="en-US" altLang="zh-TW" sz="3300" b="1" dirty="0">
                <a:solidFill>
                  <a:srgbClr val="002060"/>
                </a:solidFill>
                <a:latin typeface="標楷體" panose="03000509000000000000" pitchFamily="65" charset="-120"/>
                <a:ea typeface="標楷體" panose="03000509000000000000" pitchFamily="65" charset="-120"/>
              </a:rPr>
              <a:t>8</a:t>
            </a:r>
            <a:r>
              <a:rPr lang="zh-TW" altLang="en-US" sz="3300" b="1" dirty="0">
                <a:solidFill>
                  <a:srgbClr val="002060"/>
                </a:solidFill>
                <a:latin typeface="標楷體" panose="03000509000000000000" pitchFamily="65" charset="-120"/>
                <a:ea typeface="標楷體" panose="03000509000000000000" pitchFamily="65" charset="-120"/>
              </a:rPr>
              <a:t>分之</a:t>
            </a:r>
            <a:r>
              <a:rPr lang="en-US" altLang="zh-TW" sz="3300" b="1" dirty="0">
                <a:solidFill>
                  <a:srgbClr val="002060"/>
                </a:solidFill>
                <a:latin typeface="標楷體" panose="03000509000000000000" pitchFamily="65" charset="-120"/>
                <a:ea typeface="標楷體" panose="03000509000000000000" pitchFamily="65" charset="-120"/>
              </a:rPr>
              <a:t>1</a:t>
            </a:r>
            <a:r>
              <a:rPr lang="zh-TW" altLang="en-US" sz="3300" b="1" dirty="0">
                <a:solidFill>
                  <a:srgbClr val="002060"/>
                </a:solidFill>
                <a:latin typeface="標楷體" panose="03000509000000000000" pitchFamily="65" charset="-120"/>
                <a:ea typeface="標楷體" panose="03000509000000000000" pitchFamily="65" charset="-120"/>
              </a:rPr>
              <a:t>。</a:t>
            </a:r>
          </a:p>
          <a:p>
            <a:pPr marL="742950" lvl="0" indent="-742950">
              <a:lnSpc>
                <a:spcPct val="90000"/>
              </a:lnSpc>
              <a:spcBef>
                <a:spcPts val="1100"/>
              </a:spcBef>
              <a:buFont typeface="+mj-lt"/>
              <a:buAutoNum type="arabicPeriod"/>
            </a:pPr>
            <a:r>
              <a:rPr lang="zh-TW" altLang="en-US" sz="3300" b="1" dirty="0">
                <a:solidFill>
                  <a:srgbClr val="FF0000"/>
                </a:solidFill>
                <a:latin typeface="標楷體" panose="03000509000000000000" pitchFamily="65" charset="-120"/>
                <a:ea typeface="標楷體" panose="03000509000000000000" pitchFamily="65" charset="-120"/>
              </a:rPr>
              <a:t>善用學校置物櫃</a:t>
            </a:r>
            <a:r>
              <a:rPr lang="zh-TW" altLang="en-US" sz="3300" b="1" dirty="0">
                <a:solidFill>
                  <a:srgbClr val="002060"/>
                </a:solidFill>
                <a:latin typeface="標楷體" panose="03000509000000000000" pitchFamily="65" charset="-120"/>
                <a:ea typeface="標楷體" panose="03000509000000000000" pitchFamily="65" charset="-120"/>
              </a:rPr>
              <a:t>。</a:t>
            </a:r>
          </a:p>
          <a:p>
            <a:pPr marL="742950" lvl="0" indent="-742950">
              <a:lnSpc>
                <a:spcPct val="90000"/>
              </a:lnSpc>
              <a:spcBef>
                <a:spcPts val="1100"/>
              </a:spcBef>
              <a:buFont typeface="+mj-lt"/>
              <a:buAutoNum type="arabicPeriod"/>
            </a:pPr>
            <a:r>
              <a:rPr lang="zh-TW" altLang="en-US" sz="3300" b="1" dirty="0">
                <a:solidFill>
                  <a:srgbClr val="17406D"/>
                </a:solidFill>
                <a:latin typeface="標楷體" panose="03000509000000000000" pitchFamily="65" charset="-120"/>
                <a:ea typeface="標楷體" panose="03000509000000000000" pitchFamily="65" charset="-120"/>
              </a:rPr>
              <a:t>每天整理書包</a:t>
            </a:r>
            <a:r>
              <a:rPr lang="zh-TW" altLang="en-US" sz="2400" b="1" kern="100" dirty="0">
                <a:solidFill>
                  <a:srgbClr val="17406D"/>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b="1" kern="100" dirty="0">
              <a:solidFill>
                <a:srgbClr val="17406D"/>
              </a:solidFill>
              <a:latin typeface="標楷體" panose="03000509000000000000" pitchFamily="65" charset="-120"/>
              <a:ea typeface="標楷體" panose="03000509000000000000" pitchFamily="65" charset="-120"/>
              <a:cs typeface="Times New Roman" panose="02020603050405020304" pitchFamily="18" charset="0"/>
            </a:endParaRPr>
          </a:p>
          <a:p>
            <a:pPr marL="742950" lvl="0" indent="-742950">
              <a:lnSpc>
                <a:spcPct val="90000"/>
              </a:lnSpc>
              <a:spcBef>
                <a:spcPts val="1100"/>
              </a:spcBef>
              <a:buFont typeface="+mj-lt"/>
              <a:buAutoNum type="arabicPeriod"/>
            </a:pPr>
            <a:r>
              <a:rPr lang="zh-TW" altLang="en-US" sz="3300" b="1" dirty="0">
                <a:solidFill>
                  <a:srgbClr val="FF0000"/>
                </a:solidFill>
                <a:latin typeface="標楷體" panose="03000509000000000000" pitchFamily="65" charset="-120"/>
                <a:ea typeface="標楷體" panose="03000509000000000000" pitchFamily="65" charset="-120"/>
              </a:rPr>
              <a:t>安親才藝袋提早放到安親班，不帶來學校</a:t>
            </a:r>
            <a:r>
              <a:rPr lang="zh-TW" altLang="zh-TW" sz="3300" b="1" dirty="0">
                <a:solidFill>
                  <a:srgbClr val="FF0000"/>
                </a:solidFill>
                <a:latin typeface="標楷體" panose="03000509000000000000" pitchFamily="65" charset="-120"/>
                <a:ea typeface="標楷體" panose="03000509000000000000" pitchFamily="65" charset="-120"/>
              </a:rPr>
              <a:t>。</a:t>
            </a:r>
            <a:endParaRPr lang="en-US" altLang="zh-TW" sz="3300" b="1" dirty="0">
              <a:solidFill>
                <a:srgbClr val="FF0000"/>
              </a:solidFill>
              <a:latin typeface="標楷體" panose="03000509000000000000" pitchFamily="65" charset="-120"/>
              <a:ea typeface="標楷體" panose="03000509000000000000" pitchFamily="65" charset="-120"/>
            </a:endParaRPr>
          </a:p>
          <a:p>
            <a:pPr marL="742950" lvl="0" indent="-742950">
              <a:lnSpc>
                <a:spcPct val="90000"/>
              </a:lnSpc>
              <a:spcBef>
                <a:spcPts val="1100"/>
              </a:spcBef>
              <a:buFont typeface="+mj-lt"/>
              <a:buAutoNum type="arabicPeriod"/>
            </a:pPr>
            <a:r>
              <a:rPr lang="zh-TW" altLang="en-US" sz="3300" b="1" dirty="0">
                <a:solidFill>
                  <a:srgbClr val="17406D"/>
                </a:solidFill>
                <a:latin typeface="標楷體" panose="03000509000000000000" pitchFamily="65" charset="-120"/>
                <a:ea typeface="標楷體" panose="03000509000000000000" pitchFamily="65" charset="-120"/>
              </a:rPr>
              <a:t>勿選用過重的書包材質。</a:t>
            </a:r>
            <a:endParaRPr lang="en-US" altLang="zh-TW" sz="3300" b="1" dirty="0">
              <a:solidFill>
                <a:srgbClr val="17406D"/>
              </a:solidFill>
              <a:latin typeface="標楷體" panose="03000509000000000000" pitchFamily="65" charset="-120"/>
              <a:ea typeface="標楷體" panose="03000509000000000000" pitchFamily="65" charset="-120"/>
            </a:endParaRPr>
          </a:p>
          <a:p>
            <a:pPr marL="742950" lvl="0" indent="-742950">
              <a:lnSpc>
                <a:spcPct val="90000"/>
              </a:lnSpc>
              <a:spcBef>
                <a:spcPts val="1100"/>
              </a:spcBef>
              <a:buFont typeface="+mj-lt"/>
              <a:buAutoNum type="arabicPeriod"/>
            </a:pPr>
            <a:r>
              <a:rPr lang="zh-TW" altLang="en-US" sz="3300" b="1" dirty="0">
                <a:solidFill>
                  <a:srgbClr val="FF0000"/>
                </a:solidFill>
                <a:latin typeface="標楷體" panose="03000509000000000000" pitchFamily="65" charset="-120"/>
                <a:ea typeface="標楷體" panose="03000509000000000000" pitchFamily="65" charset="-120"/>
              </a:rPr>
              <a:t>每學期書包抽測。</a:t>
            </a:r>
            <a:endParaRPr lang="en-US" altLang="zh-TW" sz="33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27953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CF24BCB-1862-4FDF-A0AB-08AD3C3912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287" y="-25339"/>
            <a:ext cx="12235000" cy="6960091"/>
          </a:xfrm>
          <a:prstGeom prst="rect">
            <a:avLst/>
          </a:prstGeom>
        </p:spPr>
      </p:pic>
      <p:graphicFrame>
        <p:nvGraphicFramePr>
          <p:cNvPr id="4" name="內容版面配置區 2">
            <a:extLst>
              <a:ext uri="{FF2B5EF4-FFF2-40B4-BE49-F238E27FC236}">
                <a16:creationId xmlns:a16="http://schemas.microsoft.com/office/drawing/2014/main" id="{1FAC3ADB-A74A-442C-B62E-005B0EB81534}"/>
              </a:ext>
            </a:extLst>
          </p:cNvPr>
          <p:cNvGraphicFramePr>
            <a:graphicFrameLocks/>
          </p:cNvGraphicFramePr>
          <p:nvPr/>
        </p:nvGraphicFramePr>
        <p:xfrm>
          <a:off x="453402" y="2686540"/>
          <a:ext cx="1499685" cy="319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图片 13">
            <a:extLst>
              <a:ext uri="{FF2B5EF4-FFF2-40B4-BE49-F238E27FC236}">
                <a16:creationId xmlns:a16="http://schemas.microsoft.com/office/drawing/2014/main" id="{F981272F-D6C5-4AA5-8CB6-78E087E0DDB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498" t="60114" r="42924" b="4711"/>
          <a:stretch/>
        </p:blipFill>
        <p:spPr>
          <a:xfrm>
            <a:off x="-68145" y="0"/>
            <a:ext cx="3701988" cy="2003008"/>
          </a:xfrm>
          <a:prstGeom prst="rect">
            <a:avLst/>
          </a:prstGeom>
        </p:spPr>
      </p:pic>
      <p:grpSp>
        <p:nvGrpSpPr>
          <p:cNvPr id="13" name="群組 12">
            <a:extLst>
              <a:ext uri="{FF2B5EF4-FFF2-40B4-BE49-F238E27FC236}">
                <a16:creationId xmlns:a16="http://schemas.microsoft.com/office/drawing/2014/main" id="{A79882A4-4A2F-460B-862A-43CB031AB184}"/>
              </a:ext>
            </a:extLst>
          </p:cNvPr>
          <p:cNvGrpSpPr/>
          <p:nvPr/>
        </p:nvGrpSpPr>
        <p:grpSpPr>
          <a:xfrm>
            <a:off x="590058" y="220259"/>
            <a:ext cx="1745224" cy="1562490"/>
            <a:chOff x="130784" y="118028"/>
            <a:chExt cx="1745224" cy="1562490"/>
          </a:xfrm>
        </p:grpSpPr>
        <p:pic>
          <p:nvPicPr>
            <p:cNvPr id="14" name="圖片 13">
              <a:extLst>
                <a:ext uri="{FF2B5EF4-FFF2-40B4-BE49-F238E27FC236}">
                  <a16:creationId xmlns:a16="http://schemas.microsoft.com/office/drawing/2014/main" id="{E8D69BCF-5AA7-4884-B513-2F83FE093B86}"/>
                </a:ext>
              </a:extLst>
            </p:cNvPr>
            <p:cNvPicPr>
              <a:picLocks noChangeAspect="1"/>
            </p:cNvPicPr>
            <p:nvPr/>
          </p:nvPicPr>
          <p:blipFill>
            <a:blip r:embed="rId9" cstate="print"/>
            <a:stretch>
              <a:fillRect/>
            </a:stretch>
          </p:blipFill>
          <p:spPr>
            <a:xfrm>
              <a:off x="130784" y="118028"/>
              <a:ext cx="1375773" cy="1121268"/>
            </a:xfrm>
            <a:prstGeom prst="rect">
              <a:avLst/>
            </a:prstGeom>
            <a:effectLst>
              <a:glow rad="101600">
                <a:schemeClr val="bg1">
                  <a:alpha val="60000"/>
                </a:schemeClr>
              </a:glow>
              <a:outerShdw blurRad="50800" dist="38100" algn="l" rotWithShape="0">
                <a:schemeClr val="bg1">
                  <a:alpha val="40000"/>
                </a:schemeClr>
              </a:outerShdw>
            </a:effectLst>
          </p:spPr>
        </p:pic>
        <p:pic>
          <p:nvPicPr>
            <p:cNvPr id="15" name="圖片 14">
              <a:extLst>
                <a:ext uri="{FF2B5EF4-FFF2-40B4-BE49-F238E27FC236}">
                  <a16:creationId xmlns:a16="http://schemas.microsoft.com/office/drawing/2014/main" id="{F4E03224-01FD-4795-89CC-98E89CAC407C}"/>
                </a:ext>
              </a:extLst>
            </p:cNvPr>
            <p:cNvPicPr>
              <a:picLocks noChangeAspect="1"/>
            </p:cNvPicPr>
            <p:nvPr/>
          </p:nvPicPr>
          <p:blipFill>
            <a:blip r:embed="rId10" cstate="print"/>
            <a:stretch>
              <a:fillRect/>
            </a:stretch>
          </p:blipFill>
          <p:spPr>
            <a:xfrm>
              <a:off x="997116" y="1021819"/>
              <a:ext cx="878892" cy="658699"/>
            </a:xfrm>
            <a:prstGeom prst="rect">
              <a:avLst/>
            </a:prstGeom>
            <a:effectLst>
              <a:glow rad="101600">
                <a:schemeClr val="bg1">
                  <a:alpha val="60000"/>
                </a:schemeClr>
              </a:glow>
              <a:outerShdw blurRad="50800" dist="38100" dir="2700000" algn="tl" rotWithShape="0">
                <a:schemeClr val="bg1">
                  <a:alpha val="40000"/>
                </a:schemeClr>
              </a:outerShdw>
            </a:effectLst>
          </p:spPr>
        </p:pic>
      </p:grpSp>
      <p:sp>
        <p:nvSpPr>
          <p:cNvPr id="18" name="頁尾預留位置 6">
            <a:extLst>
              <a:ext uri="{FF2B5EF4-FFF2-40B4-BE49-F238E27FC236}">
                <a16:creationId xmlns:a16="http://schemas.microsoft.com/office/drawing/2014/main" id="{0D5898C2-5FCE-42B4-915D-628BEC48F9AD}"/>
              </a:ext>
            </a:extLst>
          </p:cNvPr>
          <p:cNvSpPr txBox="1">
            <a:spLocks/>
          </p:cNvSpPr>
          <p:nvPr/>
        </p:nvSpPr>
        <p:spPr>
          <a:xfrm>
            <a:off x="-68145" y="6666608"/>
            <a:ext cx="9254836" cy="307777"/>
          </a:xfrm>
          <a:prstGeom prst="rect">
            <a:avLst/>
          </a:prstGeom>
          <a:solidFill>
            <a:srgbClr val="99CC00"/>
          </a:solidFill>
        </p:spPr>
        <p:txBody>
          <a:bodyPr rtlCol="0"/>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113</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學年大業國小親</a:t>
            </a:r>
            <a:r>
              <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師座談會</a:t>
            </a:r>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endParaRPr>
          </a:p>
        </p:txBody>
      </p:sp>
      <p:sp>
        <p:nvSpPr>
          <p:cNvPr id="20" name="矩形 19">
            <a:extLst>
              <a:ext uri="{FF2B5EF4-FFF2-40B4-BE49-F238E27FC236}">
                <a16:creationId xmlns:a16="http://schemas.microsoft.com/office/drawing/2014/main" id="{88F9DF21-02B7-4FC3-B1D4-C0C99BADC8B6}"/>
              </a:ext>
            </a:extLst>
          </p:cNvPr>
          <p:cNvSpPr/>
          <p:nvPr/>
        </p:nvSpPr>
        <p:spPr>
          <a:xfrm>
            <a:off x="675093" y="6672651"/>
            <a:ext cx="129073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D25E05-8C57-4CA2-A6EA-1EBF2CB41307}" type="datetime2">
              <a:rPr kumimoji="0" lang="zh-TW" altLang="en-US" sz="1400" b="0" i="0" u="none" strike="noStrike" kern="1200" cap="none" spc="0" normalizeH="0" baseline="0" noProof="0">
                <a:ln>
                  <a:noFill/>
                </a:ln>
                <a:solidFill>
                  <a:prstClr val="black"/>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2024年9月11日</a:t>
            </a:fld>
            <a:endParaRPr kumimoji="0" lang="zh-TW" altLang="en-US" sz="14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21" name="投影片編號版面配置區 3">
            <a:extLst>
              <a:ext uri="{FF2B5EF4-FFF2-40B4-BE49-F238E27FC236}">
                <a16:creationId xmlns:a16="http://schemas.microsoft.com/office/drawing/2014/main" id="{77B9E6E6-D640-424A-99DA-FA719E38FF5D}"/>
              </a:ext>
            </a:extLst>
          </p:cNvPr>
          <p:cNvSpPr txBox="1">
            <a:spLocks/>
          </p:cNvSpPr>
          <p:nvPr/>
        </p:nvSpPr>
        <p:spPr>
          <a:xfrm>
            <a:off x="43000" y="6665631"/>
            <a:ext cx="410402" cy="228600"/>
          </a:xfrm>
          <a:prstGeom prst="rect">
            <a:avLst/>
          </a:prstGeom>
        </p:spPr>
        <p:txBody>
          <a:bodyPr/>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altLang="zh-TW" sz="1400" b="0" i="0" u="none" strike="noStrike" kern="1200" cap="none" spc="0" normalizeH="0" baseline="0" noProof="0" smtClean="0">
                <a:ln>
                  <a:noFill/>
                </a:ln>
                <a:solidFill>
                  <a:srgbClr val="99CCFF">
                    <a:lumMod val="10000"/>
                  </a:srgbClr>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zh-TW" altLang="en-US" sz="1400" b="0" i="0" u="none" strike="noStrike" kern="1200" cap="none" spc="0" normalizeH="0" baseline="0" noProof="0" dirty="0">
              <a:ln>
                <a:noFill/>
              </a:ln>
              <a:solidFill>
                <a:srgbClr val="99CCFF">
                  <a:lumMod val="10000"/>
                </a:srgbClr>
              </a:solidFill>
              <a:effectLst/>
              <a:uLnTx/>
              <a:uFillTx/>
              <a:latin typeface="等线"/>
              <a:ea typeface="新細明體" panose="02020500000000000000" pitchFamily="18" charset="-120"/>
              <a:cs typeface="+mn-cs"/>
            </a:endParaRPr>
          </a:p>
        </p:txBody>
      </p:sp>
      <p:pic>
        <p:nvPicPr>
          <p:cNvPr id="19" name="图片 11">
            <a:extLst>
              <a:ext uri="{FF2B5EF4-FFF2-40B4-BE49-F238E27FC236}">
                <a16:creationId xmlns:a16="http://schemas.microsoft.com/office/drawing/2014/main" id="{CB77B668-C259-4188-B8BF-C2CCE03EDFF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866" t="-1" r="2801" b="10600"/>
          <a:stretch/>
        </p:blipFill>
        <p:spPr>
          <a:xfrm rot="19622740">
            <a:off x="9043835" y="5357513"/>
            <a:ext cx="3686303" cy="2279791"/>
          </a:xfrm>
          <a:custGeom>
            <a:avLst/>
            <a:gdLst>
              <a:gd name="connsiteX0" fmla="*/ 4743355 w 6628787"/>
              <a:gd name="connsiteY0" fmla="*/ 0 h 4099567"/>
              <a:gd name="connsiteX1" fmla="*/ 6628787 w 6628787"/>
              <a:gd name="connsiteY1" fmla="*/ 1222278 h 4099567"/>
              <a:gd name="connsiteX2" fmla="*/ 4763512 w 6628787"/>
              <a:gd name="connsiteY2" fmla="*/ 4099567 h 4099567"/>
              <a:gd name="connsiteX3" fmla="*/ 0 w 6628787"/>
              <a:gd name="connsiteY3" fmla="*/ 1011501 h 4099567"/>
              <a:gd name="connsiteX4" fmla="*/ 655731 w 6628787"/>
              <a:gd name="connsiteY4" fmla="*/ 0 h 40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787" h="4099567">
                <a:moveTo>
                  <a:pt x="4743355" y="0"/>
                </a:moveTo>
                <a:lnTo>
                  <a:pt x="6628787" y="1222278"/>
                </a:lnTo>
                <a:lnTo>
                  <a:pt x="4763512" y="4099567"/>
                </a:lnTo>
                <a:lnTo>
                  <a:pt x="0" y="1011501"/>
                </a:lnTo>
                <a:lnTo>
                  <a:pt x="655731" y="0"/>
                </a:lnTo>
                <a:close/>
              </a:path>
            </a:pathLst>
          </a:custGeom>
        </p:spPr>
      </p:pic>
      <p:pic>
        <p:nvPicPr>
          <p:cNvPr id="17" name="Picture 6" descr="æ ¡å¾½">
            <a:extLst>
              <a:ext uri="{FF2B5EF4-FFF2-40B4-BE49-F238E27FC236}">
                <a16:creationId xmlns:a16="http://schemas.microsoft.com/office/drawing/2014/main" id="{43B3AD22-6A56-4A5F-8F05-9AF51B1452C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3229" t="16333" r="43477" b="15408"/>
          <a:stretch>
            <a:fillRect/>
          </a:stretch>
        </p:blipFill>
        <p:spPr bwMode="auto">
          <a:xfrm>
            <a:off x="174166" y="2129382"/>
            <a:ext cx="466398" cy="43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3" name="Text Box 5">
            <a:extLst>
              <a:ext uri="{FF2B5EF4-FFF2-40B4-BE49-F238E27FC236}">
                <a16:creationId xmlns:a16="http://schemas.microsoft.com/office/drawing/2014/main" id="{9B5AA9A2-F453-4CFF-88C2-4CDF2DBD4F75}"/>
              </a:ext>
            </a:extLst>
          </p:cNvPr>
          <p:cNvSpPr txBox="1">
            <a:spLocks noChangeArrowheads="1"/>
          </p:cNvSpPr>
          <p:nvPr/>
        </p:nvSpPr>
        <p:spPr bwMode="auto">
          <a:xfrm>
            <a:off x="570562" y="2375171"/>
            <a:ext cx="2170103" cy="2249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kern="1200" cap="none" spc="0" normalizeH="0" baseline="0" noProof="0" dirty="0">
                <a:ln>
                  <a:noFill/>
                </a:ln>
                <a:solidFill>
                  <a:srgbClr val="FFC000"/>
                </a:solidFill>
                <a:effectLst/>
                <a:uLnTx/>
                <a:uFillTx/>
                <a:latin typeface="華康儷粗圓" panose="020F0709000000000000" pitchFamily="49" charset="-120"/>
                <a:ea typeface="華康儷粗圓" panose="020F0709000000000000" pitchFamily="49" charset="-120"/>
                <a:cs typeface="+mn-cs"/>
              </a:rPr>
              <a:t>健康快樂 新大業   多元學習 創卓越</a:t>
            </a:r>
            <a:endParaRPr kumimoji="0" lang="zh-TW" altLang="en-US" sz="1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2" name="矩形 1">
            <a:extLst>
              <a:ext uri="{FF2B5EF4-FFF2-40B4-BE49-F238E27FC236}">
                <a16:creationId xmlns:a16="http://schemas.microsoft.com/office/drawing/2014/main" id="{19250D02-421A-445D-A643-E92EF495E5EF}"/>
              </a:ext>
            </a:extLst>
          </p:cNvPr>
          <p:cNvSpPr/>
          <p:nvPr/>
        </p:nvSpPr>
        <p:spPr>
          <a:xfrm>
            <a:off x="570562" y="2060652"/>
            <a:ext cx="241076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桃園市大業國民小</a:t>
            </a:r>
            <a:r>
              <a:rPr kumimoji="0" lang="zh-TW" altLang="en-US"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學</a:t>
            </a:r>
            <a:endParaRPr kumimoji="0" lang="zh-TW" altLang="en-US" sz="18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5" name="標題 4">
            <a:extLst>
              <a:ext uri="{FF2B5EF4-FFF2-40B4-BE49-F238E27FC236}">
                <a16:creationId xmlns:a16="http://schemas.microsoft.com/office/drawing/2014/main" id="{C8CC0D45-811A-484A-BEF5-3BFE9CC15267}"/>
              </a:ext>
            </a:extLst>
          </p:cNvPr>
          <p:cNvSpPr>
            <a:spLocks noGrp="1"/>
          </p:cNvSpPr>
          <p:nvPr>
            <p:ph type="title"/>
          </p:nvPr>
        </p:nvSpPr>
        <p:spPr>
          <a:xfrm>
            <a:off x="3066244" y="405467"/>
            <a:ext cx="8189068" cy="936060"/>
          </a:xfrm>
        </p:spPr>
        <p:txBody>
          <a:bodyPr/>
          <a:lstStyle/>
          <a:p>
            <a:r>
              <a:rPr lang="zh-TW" altLang="en-US" sz="4000" b="1" dirty="0">
                <a:solidFill>
                  <a:prstClr val="black"/>
                </a:solidFill>
                <a:latin typeface="標楷體" panose="03000509000000000000" pitchFamily="65" charset="-120"/>
                <a:ea typeface="標楷體" panose="03000509000000000000" pitchFamily="65" charset="-120"/>
                <a:cs typeface="Arial" panose="020B0604020202020204" pitchFamily="34" charset="0"/>
              </a:rPr>
              <a:t>反毒宣導</a:t>
            </a:r>
            <a:r>
              <a:rPr lang="en-US" altLang="zh-TW" sz="4000" b="1" dirty="0">
                <a:solidFill>
                  <a:prstClr val="black"/>
                </a:solidFill>
                <a:latin typeface="標楷體" panose="03000509000000000000" pitchFamily="65" charset="-120"/>
                <a:ea typeface="標楷體" panose="03000509000000000000" pitchFamily="65" charset="-120"/>
                <a:cs typeface="Arial" panose="020B0604020202020204" pitchFamily="34" charset="0"/>
              </a:rPr>
              <a:t>~</a:t>
            </a:r>
            <a:r>
              <a:rPr lang="zh-TW" altLang="en-US" sz="4000" b="1" dirty="0">
                <a:solidFill>
                  <a:prstClr val="black"/>
                </a:solidFill>
                <a:latin typeface="標楷體" panose="03000509000000000000" pitchFamily="65" charset="-120"/>
                <a:ea typeface="標楷體" panose="03000509000000000000" pitchFamily="65" charset="-120"/>
                <a:cs typeface="Arial" panose="020B0604020202020204" pitchFamily="34" charset="0"/>
              </a:rPr>
              <a:t>認識新興毒品</a:t>
            </a:r>
            <a:endParaRPr lang="zh-TW" altLang="en-US"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7837DA3A-A3E5-4057-89BA-E916C4BD2612}"/>
              </a:ext>
            </a:extLst>
          </p:cNvPr>
          <p:cNvSpPr txBox="1"/>
          <p:nvPr/>
        </p:nvSpPr>
        <p:spPr>
          <a:xfrm>
            <a:off x="2756106" y="1555273"/>
            <a:ext cx="7684851" cy="4030847"/>
          </a:xfrm>
          <a:prstGeom prst="rect">
            <a:avLst/>
          </a:prstGeom>
          <a:noFill/>
        </p:spPr>
        <p:txBody>
          <a:bodyPr wrap="square" rtlCol="0">
            <a:spAutoFit/>
          </a:bodyPr>
          <a:lstStyle/>
          <a:p>
            <a:pPr marL="742950" lvl="0" indent="-742950">
              <a:lnSpc>
                <a:spcPct val="90000"/>
              </a:lnSpc>
              <a:spcBef>
                <a:spcPts val="1100"/>
              </a:spcBef>
              <a:buFont typeface="+mj-lt"/>
              <a:buAutoNum type="arabicPeriod"/>
            </a:pPr>
            <a:r>
              <a:rPr lang="zh-TW" altLang="en-US" sz="3300" b="1" dirty="0">
                <a:solidFill>
                  <a:srgbClr val="FF0000"/>
                </a:solidFill>
                <a:latin typeface="標楷體" panose="03000509000000000000" pitchFamily="65" charset="-120"/>
                <a:ea typeface="標楷體" panose="03000509000000000000" pitchFamily="65" charset="-120"/>
              </a:rPr>
              <a:t>新興毒品並不是指某個特定的毒品，而是近年來新起之濫用藥物的統稱。</a:t>
            </a:r>
          </a:p>
          <a:p>
            <a:pPr marL="742950" lvl="0" indent="-742950">
              <a:lnSpc>
                <a:spcPct val="90000"/>
              </a:lnSpc>
              <a:spcBef>
                <a:spcPts val="1100"/>
              </a:spcBef>
              <a:buFont typeface="+mj-lt"/>
              <a:buAutoNum type="arabicPeriod"/>
            </a:pPr>
            <a:r>
              <a:rPr lang="zh-TW" altLang="en-US" sz="3300" b="1" dirty="0">
                <a:solidFill>
                  <a:srgbClr val="002060"/>
                </a:solidFill>
                <a:latin typeface="標楷體" panose="03000509000000000000" pitchFamily="65" charset="-120"/>
                <a:ea typeface="標楷體" panose="03000509000000000000" pitchFamily="65" charset="-120"/>
              </a:rPr>
              <a:t>臺灣近年來常見：搖頭丸、搖腳丸、</a:t>
            </a:r>
            <a:r>
              <a:rPr lang="en-US" altLang="zh-TW" sz="3300" b="1" dirty="0">
                <a:solidFill>
                  <a:srgbClr val="002060"/>
                </a:solidFill>
                <a:latin typeface="標楷體" panose="03000509000000000000" pitchFamily="65" charset="-120"/>
                <a:ea typeface="標楷體" panose="03000509000000000000" pitchFamily="65" charset="-120"/>
              </a:rPr>
              <a:t>FM2</a:t>
            </a:r>
            <a:r>
              <a:rPr lang="zh-TW" altLang="en-US" sz="3300" b="1" dirty="0">
                <a:solidFill>
                  <a:srgbClr val="002060"/>
                </a:solidFill>
                <a:latin typeface="標楷體" panose="03000509000000000000" pitchFamily="65" charset="-120"/>
                <a:ea typeface="標楷體" panose="03000509000000000000" pitchFamily="65" charset="-120"/>
              </a:rPr>
              <a:t>、</a:t>
            </a:r>
            <a:r>
              <a:rPr lang="en-US" altLang="zh-TW" sz="3300" b="1" dirty="0">
                <a:solidFill>
                  <a:srgbClr val="002060"/>
                </a:solidFill>
                <a:latin typeface="標楷體" panose="03000509000000000000" pitchFamily="65" charset="-120"/>
                <a:ea typeface="標楷體" panose="03000509000000000000" pitchFamily="65" charset="-120"/>
              </a:rPr>
              <a:t>GHB</a:t>
            </a:r>
            <a:r>
              <a:rPr lang="zh-TW" altLang="en-US" sz="3300" b="1" dirty="0">
                <a:solidFill>
                  <a:srgbClr val="002060"/>
                </a:solidFill>
                <a:latin typeface="標楷體" panose="03000509000000000000" pitchFamily="65" charset="-120"/>
                <a:ea typeface="標楷體" panose="03000509000000000000" pitchFamily="65" charset="-120"/>
              </a:rPr>
              <a:t>、笑氣、</a:t>
            </a:r>
            <a:r>
              <a:rPr lang="en-US" altLang="zh-TW" sz="3300" b="1" dirty="0">
                <a:solidFill>
                  <a:srgbClr val="002060"/>
                </a:solidFill>
                <a:latin typeface="標楷體" panose="03000509000000000000" pitchFamily="65" charset="-120"/>
                <a:ea typeface="標楷體" panose="03000509000000000000" pitchFamily="65" charset="-120"/>
              </a:rPr>
              <a:t>K</a:t>
            </a:r>
            <a:r>
              <a:rPr lang="zh-TW" altLang="en-US" sz="3300" b="1" dirty="0">
                <a:solidFill>
                  <a:srgbClr val="002060"/>
                </a:solidFill>
                <a:latin typeface="標楷體" panose="03000509000000000000" pitchFamily="65" charset="-120"/>
                <a:ea typeface="標楷體" panose="03000509000000000000" pitchFamily="65" charset="-120"/>
              </a:rPr>
              <a:t>他命、喵喵、類大麻等毒品</a:t>
            </a:r>
            <a:r>
              <a:rPr lang="zh-TW" altLang="en-US" sz="2400" b="1" kern="1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b="1" kern="1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a:p>
            <a:pPr marL="742950" lvl="0" indent="-742950">
              <a:lnSpc>
                <a:spcPct val="90000"/>
              </a:lnSpc>
              <a:spcBef>
                <a:spcPts val="1100"/>
              </a:spcBef>
              <a:buFont typeface="+mj-lt"/>
              <a:buAutoNum type="arabicPeriod"/>
            </a:pPr>
            <a:r>
              <a:rPr lang="zh-TW" altLang="en-US" sz="3300" b="1" dirty="0">
                <a:solidFill>
                  <a:srgbClr val="FF0000"/>
                </a:solidFill>
                <a:latin typeface="標楷體" panose="03000509000000000000" pitchFamily="65" charset="-120"/>
                <a:ea typeface="標楷體" panose="03000509000000000000" pitchFamily="65" charset="-120"/>
              </a:rPr>
              <a:t>容易出現的場所</a:t>
            </a:r>
            <a:r>
              <a:rPr lang="en-US" altLang="zh-TW" sz="3300" b="1" dirty="0">
                <a:solidFill>
                  <a:srgbClr val="FF0000"/>
                </a:solidFill>
                <a:latin typeface="標楷體" panose="03000509000000000000" pitchFamily="65" charset="-120"/>
                <a:ea typeface="標楷體" panose="03000509000000000000" pitchFamily="65" charset="-120"/>
              </a:rPr>
              <a:t>:</a:t>
            </a:r>
            <a:r>
              <a:rPr lang="zh-TW" altLang="en-US" sz="3300" b="1" dirty="0">
                <a:solidFill>
                  <a:srgbClr val="FF0000"/>
                </a:solidFill>
                <a:latin typeface="標楷體" panose="03000509000000000000" pitchFamily="65" charset="-120"/>
                <a:ea typeface="標楷體" panose="03000509000000000000" pitchFamily="65" charset="-120"/>
              </a:rPr>
              <a:t>酒吧、</a:t>
            </a:r>
            <a:r>
              <a:rPr lang="en-US" altLang="zh-TW" sz="3300" b="1" dirty="0">
                <a:solidFill>
                  <a:srgbClr val="FF0000"/>
                </a:solidFill>
                <a:latin typeface="標楷體" panose="03000509000000000000" pitchFamily="65" charset="-120"/>
                <a:ea typeface="標楷體" panose="03000509000000000000" pitchFamily="65" charset="-120"/>
              </a:rPr>
              <a:t>KTV</a:t>
            </a:r>
            <a:r>
              <a:rPr lang="zh-TW" altLang="en-US" sz="3300" b="1" dirty="0">
                <a:solidFill>
                  <a:srgbClr val="FF0000"/>
                </a:solidFill>
                <a:latin typeface="標楷體" panose="03000509000000000000" pitchFamily="65" charset="-120"/>
                <a:ea typeface="標楷體" panose="03000509000000000000" pitchFamily="65" charset="-120"/>
              </a:rPr>
              <a:t>、舞廳、網咖、私人聚會</a:t>
            </a:r>
            <a:r>
              <a:rPr lang="en-US" altLang="zh-TW" sz="3300" b="1" dirty="0">
                <a:solidFill>
                  <a:srgbClr val="FF0000"/>
                </a:solidFill>
                <a:latin typeface="標楷體" panose="03000509000000000000" pitchFamily="65" charset="-120"/>
                <a:ea typeface="標楷體" panose="03000509000000000000" pitchFamily="65" charset="-120"/>
              </a:rPr>
              <a:t>(Home Party)</a:t>
            </a:r>
            <a:r>
              <a:rPr lang="zh-TW" altLang="en-US" sz="3300" b="1" dirty="0">
                <a:solidFill>
                  <a:srgbClr val="FF0000"/>
                </a:solidFill>
                <a:latin typeface="標楷體" panose="03000509000000000000" pitchFamily="65" charset="-120"/>
                <a:ea typeface="標楷體" panose="03000509000000000000" pitchFamily="65" charset="-120"/>
              </a:rPr>
              <a:t>等地販售助興。</a:t>
            </a:r>
            <a:endParaRPr lang="en-US" altLang="zh-TW" sz="3300" b="1" dirty="0">
              <a:solidFill>
                <a:srgbClr val="17406D"/>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7431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CF24BCB-1862-4FDF-A0AB-08AD3C3912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287" y="-25339"/>
            <a:ext cx="12235000" cy="6960091"/>
          </a:xfrm>
          <a:prstGeom prst="rect">
            <a:avLst/>
          </a:prstGeom>
        </p:spPr>
      </p:pic>
      <p:graphicFrame>
        <p:nvGraphicFramePr>
          <p:cNvPr id="4" name="內容版面配置區 2">
            <a:extLst>
              <a:ext uri="{FF2B5EF4-FFF2-40B4-BE49-F238E27FC236}">
                <a16:creationId xmlns:a16="http://schemas.microsoft.com/office/drawing/2014/main" id="{1FAC3ADB-A74A-442C-B62E-005B0EB81534}"/>
              </a:ext>
            </a:extLst>
          </p:cNvPr>
          <p:cNvGraphicFramePr>
            <a:graphicFrameLocks/>
          </p:cNvGraphicFramePr>
          <p:nvPr/>
        </p:nvGraphicFramePr>
        <p:xfrm>
          <a:off x="453402" y="2686540"/>
          <a:ext cx="1499685" cy="319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图片 13">
            <a:extLst>
              <a:ext uri="{FF2B5EF4-FFF2-40B4-BE49-F238E27FC236}">
                <a16:creationId xmlns:a16="http://schemas.microsoft.com/office/drawing/2014/main" id="{F981272F-D6C5-4AA5-8CB6-78E087E0DDB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498" t="60114" r="42924" b="4711"/>
          <a:stretch/>
        </p:blipFill>
        <p:spPr>
          <a:xfrm>
            <a:off x="-68145" y="0"/>
            <a:ext cx="3701988" cy="2003008"/>
          </a:xfrm>
          <a:prstGeom prst="rect">
            <a:avLst/>
          </a:prstGeom>
        </p:spPr>
      </p:pic>
      <p:grpSp>
        <p:nvGrpSpPr>
          <p:cNvPr id="13" name="群組 12">
            <a:extLst>
              <a:ext uri="{FF2B5EF4-FFF2-40B4-BE49-F238E27FC236}">
                <a16:creationId xmlns:a16="http://schemas.microsoft.com/office/drawing/2014/main" id="{A79882A4-4A2F-460B-862A-43CB031AB184}"/>
              </a:ext>
            </a:extLst>
          </p:cNvPr>
          <p:cNvGrpSpPr/>
          <p:nvPr/>
        </p:nvGrpSpPr>
        <p:grpSpPr>
          <a:xfrm>
            <a:off x="590058" y="220259"/>
            <a:ext cx="1745224" cy="1562490"/>
            <a:chOff x="130784" y="118028"/>
            <a:chExt cx="1745224" cy="1562490"/>
          </a:xfrm>
        </p:grpSpPr>
        <p:pic>
          <p:nvPicPr>
            <p:cNvPr id="14" name="圖片 13">
              <a:extLst>
                <a:ext uri="{FF2B5EF4-FFF2-40B4-BE49-F238E27FC236}">
                  <a16:creationId xmlns:a16="http://schemas.microsoft.com/office/drawing/2014/main" id="{E8D69BCF-5AA7-4884-B513-2F83FE093B86}"/>
                </a:ext>
              </a:extLst>
            </p:cNvPr>
            <p:cNvPicPr>
              <a:picLocks noChangeAspect="1"/>
            </p:cNvPicPr>
            <p:nvPr/>
          </p:nvPicPr>
          <p:blipFill>
            <a:blip r:embed="rId9" cstate="print"/>
            <a:stretch>
              <a:fillRect/>
            </a:stretch>
          </p:blipFill>
          <p:spPr>
            <a:xfrm>
              <a:off x="130784" y="118028"/>
              <a:ext cx="1375773" cy="1121268"/>
            </a:xfrm>
            <a:prstGeom prst="rect">
              <a:avLst/>
            </a:prstGeom>
            <a:effectLst>
              <a:glow rad="101600">
                <a:schemeClr val="bg1">
                  <a:alpha val="60000"/>
                </a:schemeClr>
              </a:glow>
              <a:outerShdw blurRad="50800" dist="38100" algn="l" rotWithShape="0">
                <a:schemeClr val="bg1">
                  <a:alpha val="40000"/>
                </a:schemeClr>
              </a:outerShdw>
            </a:effectLst>
          </p:spPr>
        </p:pic>
        <p:pic>
          <p:nvPicPr>
            <p:cNvPr id="15" name="圖片 14">
              <a:extLst>
                <a:ext uri="{FF2B5EF4-FFF2-40B4-BE49-F238E27FC236}">
                  <a16:creationId xmlns:a16="http://schemas.microsoft.com/office/drawing/2014/main" id="{F4E03224-01FD-4795-89CC-98E89CAC407C}"/>
                </a:ext>
              </a:extLst>
            </p:cNvPr>
            <p:cNvPicPr>
              <a:picLocks noChangeAspect="1"/>
            </p:cNvPicPr>
            <p:nvPr/>
          </p:nvPicPr>
          <p:blipFill>
            <a:blip r:embed="rId10" cstate="print"/>
            <a:stretch>
              <a:fillRect/>
            </a:stretch>
          </p:blipFill>
          <p:spPr>
            <a:xfrm>
              <a:off x="997116" y="1021819"/>
              <a:ext cx="878892" cy="658699"/>
            </a:xfrm>
            <a:prstGeom prst="rect">
              <a:avLst/>
            </a:prstGeom>
            <a:effectLst>
              <a:glow rad="101600">
                <a:schemeClr val="bg1">
                  <a:alpha val="60000"/>
                </a:schemeClr>
              </a:glow>
              <a:outerShdw blurRad="50800" dist="38100" dir="2700000" algn="tl" rotWithShape="0">
                <a:schemeClr val="bg1">
                  <a:alpha val="40000"/>
                </a:schemeClr>
              </a:outerShdw>
            </a:effectLst>
          </p:spPr>
        </p:pic>
      </p:grpSp>
      <p:sp>
        <p:nvSpPr>
          <p:cNvPr id="18" name="頁尾預留位置 6">
            <a:extLst>
              <a:ext uri="{FF2B5EF4-FFF2-40B4-BE49-F238E27FC236}">
                <a16:creationId xmlns:a16="http://schemas.microsoft.com/office/drawing/2014/main" id="{0D5898C2-5FCE-42B4-915D-628BEC48F9AD}"/>
              </a:ext>
            </a:extLst>
          </p:cNvPr>
          <p:cNvSpPr txBox="1">
            <a:spLocks/>
          </p:cNvSpPr>
          <p:nvPr/>
        </p:nvSpPr>
        <p:spPr>
          <a:xfrm>
            <a:off x="-68145" y="6666608"/>
            <a:ext cx="9254836" cy="307777"/>
          </a:xfrm>
          <a:prstGeom prst="rect">
            <a:avLst/>
          </a:prstGeom>
          <a:solidFill>
            <a:srgbClr val="99CC00"/>
          </a:solidFill>
        </p:spPr>
        <p:txBody>
          <a:bodyPr rtlCol="0"/>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113</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學年大業國小親</a:t>
            </a:r>
            <a:r>
              <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師座談會</a:t>
            </a:r>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endParaRPr>
          </a:p>
        </p:txBody>
      </p:sp>
      <p:sp>
        <p:nvSpPr>
          <p:cNvPr id="20" name="矩形 19">
            <a:extLst>
              <a:ext uri="{FF2B5EF4-FFF2-40B4-BE49-F238E27FC236}">
                <a16:creationId xmlns:a16="http://schemas.microsoft.com/office/drawing/2014/main" id="{88F9DF21-02B7-4FC3-B1D4-C0C99BADC8B6}"/>
              </a:ext>
            </a:extLst>
          </p:cNvPr>
          <p:cNvSpPr/>
          <p:nvPr/>
        </p:nvSpPr>
        <p:spPr>
          <a:xfrm>
            <a:off x="675093" y="6672651"/>
            <a:ext cx="129073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D25E05-8C57-4CA2-A6EA-1EBF2CB41307}" type="datetime2">
              <a:rPr kumimoji="0" lang="zh-TW" altLang="en-US" sz="1400" b="0" i="0" u="none" strike="noStrike" kern="1200" cap="none" spc="0" normalizeH="0" baseline="0" noProof="0">
                <a:ln>
                  <a:noFill/>
                </a:ln>
                <a:solidFill>
                  <a:prstClr val="black"/>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2024年9月11日</a:t>
            </a:fld>
            <a:endParaRPr kumimoji="0" lang="zh-TW" altLang="en-US" sz="14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21" name="投影片編號版面配置區 3">
            <a:extLst>
              <a:ext uri="{FF2B5EF4-FFF2-40B4-BE49-F238E27FC236}">
                <a16:creationId xmlns:a16="http://schemas.microsoft.com/office/drawing/2014/main" id="{77B9E6E6-D640-424A-99DA-FA719E38FF5D}"/>
              </a:ext>
            </a:extLst>
          </p:cNvPr>
          <p:cNvSpPr txBox="1">
            <a:spLocks/>
          </p:cNvSpPr>
          <p:nvPr/>
        </p:nvSpPr>
        <p:spPr>
          <a:xfrm>
            <a:off x="43000" y="6665631"/>
            <a:ext cx="410402" cy="228600"/>
          </a:xfrm>
          <a:prstGeom prst="rect">
            <a:avLst/>
          </a:prstGeom>
        </p:spPr>
        <p:txBody>
          <a:bodyPr/>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altLang="zh-TW" sz="1400" b="0" i="0" u="none" strike="noStrike" kern="1200" cap="none" spc="0" normalizeH="0" baseline="0" noProof="0" smtClean="0">
                <a:ln>
                  <a:noFill/>
                </a:ln>
                <a:solidFill>
                  <a:srgbClr val="99CCFF">
                    <a:lumMod val="10000"/>
                  </a:srgbClr>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zh-TW" altLang="en-US" sz="1400" b="0" i="0" u="none" strike="noStrike" kern="1200" cap="none" spc="0" normalizeH="0" baseline="0" noProof="0" dirty="0">
              <a:ln>
                <a:noFill/>
              </a:ln>
              <a:solidFill>
                <a:srgbClr val="99CCFF">
                  <a:lumMod val="10000"/>
                </a:srgbClr>
              </a:solidFill>
              <a:effectLst/>
              <a:uLnTx/>
              <a:uFillTx/>
              <a:latin typeface="等线"/>
              <a:ea typeface="新細明體" panose="02020500000000000000" pitchFamily="18" charset="-120"/>
              <a:cs typeface="+mn-cs"/>
            </a:endParaRPr>
          </a:p>
        </p:txBody>
      </p:sp>
      <p:pic>
        <p:nvPicPr>
          <p:cNvPr id="19" name="图片 11">
            <a:extLst>
              <a:ext uri="{FF2B5EF4-FFF2-40B4-BE49-F238E27FC236}">
                <a16:creationId xmlns:a16="http://schemas.microsoft.com/office/drawing/2014/main" id="{CB77B668-C259-4188-B8BF-C2CCE03EDFF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866" t="-1" r="2801" b="10600"/>
          <a:stretch/>
        </p:blipFill>
        <p:spPr>
          <a:xfrm rot="19622740">
            <a:off x="9043835" y="5357513"/>
            <a:ext cx="3686303" cy="2279791"/>
          </a:xfrm>
          <a:custGeom>
            <a:avLst/>
            <a:gdLst>
              <a:gd name="connsiteX0" fmla="*/ 4743355 w 6628787"/>
              <a:gd name="connsiteY0" fmla="*/ 0 h 4099567"/>
              <a:gd name="connsiteX1" fmla="*/ 6628787 w 6628787"/>
              <a:gd name="connsiteY1" fmla="*/ 1222278 h 4099567"/>
              <a:gd name="connsiteX2" fmla="*/ 4763512 w 6628787"/>
              <a:gd name="connsiteY2" fmla="*/ 4099567 h 4099567"/>
              <a:gd name="connsiteX3" fmla="*/ 0 w 6628787"/>
              <a:gd name="connsiteY3" fmla="*/ 1011501 h 4099567"/>
              <a:gd name="connsiteX4" fmla="*/ 655731 w 6628787"/>
              <a:gd name="connsiteY4" fmla="*/ 0 h 40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787" h="4099567">
                <a:moveTo>
                  <a:pt x="4743355" y="0"/>
                </a:moveTo>
                <a:lnTo>
                  <a:pt x="6628787" y="1222278"/>
                </a:lnTo>
                <a:lnTo>
                  <a:pt x="4763512" y="4099567"/>
                </a:lnTo>
                <a:lnTo>
                  <a:pt x="0" y="1011501"/>
                </a:lnTo>
                <a:lnTo>
                  <a:pt x="655731" y="0"/>
                </a:lnTo>
                <a:close/>
              </a:path>
            </a:pathLst>
          </a:custGeom>
        </p:spPr>
      </p:pic>
      <p:pic>
        <p:nvPicPr>
          <p:cNvPr id="17" name="Picture 6" descr="æ ¡å¾½">
            <a:extLst>
              <a:ext uri="{FF2B5EF4-FFF2-40B4-BE49-F238E27FC236}">
                <a16:creationId xmlns:a16="http://schemas.microsoft.com/office/drawing/2014/main" id="{43B3AD22-6A56-4A5F-8F05-9AF51B1452C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3229" t="16333" r="43477" b="15408"/>
          <a:stretch>
            <a:fillRect/>
          </a:stretch>
        </p:blipFill>
        <p:spPr bwMode="auto">
          <a:xfrm>
            <a:off x="174166" y="2129382"/>
            <a:ext cx="466398" cy="43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3" name="Text Box 5">
            <a:extLst>
              <a:ext uri="{FF2B5EF4-FFF2-40B4-BE49-F238E27FC236}">
                <a16:creationId xmlns:a16="http://schemas.microsoft.com/office/drawing/2014/main" id="{9B5AA9A2-F453-4CFF-88C2-4CDF2DBD4F75}"/>
              </a:ext>
            </a:extLst>
          </p:cNvPr>
          <p:cNvSpPr txBox="1">
            <a:spLocks noChangeArrowheads="1"/>
          </p:cNvSpPr>
          <p:nvPr/>
        </p:nvSpPr>
        <p:spPr bwMode="auto">
          <a:xfrm>
            <a:off x="570562" y="2375171"/>
            <a:ext cx="2170103" cy="2249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kern="1200" cap="none" spc="0" normalizeH="0" baseline="0" noProof="0" dirty="0">
                <a:ln>
                  <a:noFill/>
                </a:ln>
                <a:solidFill>
                  <a:srgbClr val="FFC000"/>
                </a:solidFill>
                <a:effectLst/>
                <a:uLnTx/>
                <a:uFillTx/>
                <a:latin typeface="華康儷粗圓" panose="020F0709000000000000" pitchFamily="49" charset="-120"/>
                <a:ea typeface="華康儷粗圓" panose="020F0709000000000000" pitchFamily="49" charset="-120"/>
                <a:cs typeface="+mn-cs"/>
              </a:rPr>
              <a:t>健康快樂 新大業   多元學習 創卓越</a:t>
            </a:r>
            <a:endParaRPr kumimoji="0" lang="zh-TW" altLang="en-US" sz="1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2" name="矩形 1">
            <a:extLst>
              <a:ext uri="{FF2B5EF4-FFF2-40B4-BE49-F238E27FC236}">
                <a16:creationId xmlns:a16="http://schemas.microsoft.com/office/drawing/2014/main" id="{19250D02-421A-445D-A643-E92EF495E5EF}"/>
              </a:ext>
            </a:extLst>
          </p:cNvPr>
          <p:cNvSpPr/>
          <p:nvPr/>
        </p:nvSpPr>
        <p:spPr>
          <a:xfrm>
            <a:off x="570562" y="2060652"/>
            <a:ext cx="241076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桃園市大業國民小</a:t>
            </a:r>
            <a:r>
              <a:rPr kumimoji="0" lang="zh-TW" altLang="en-US"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學</a:t>
            </a:r>
            <a:endParaRPr kumimoji="0" lang="zh-TW" altLang="en-US" sz="18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5" name="標題 4">
            <a:extLst>
              <a:ext uri="{FF2B5EF4-FFF2-40B4-BE49-F238E27FC236}">
                <a16:creationId xmlns:a16="http://schemas.microsoft.com/office/drawing/2014/main" id="{C8CC0D45-811A-484A-BEF5-3BFE9CC15267}"/>
              </a:ext>
            </a:extLst>
          </p:cNvPr>
          <p:cNvSpPr>
            <a:spLocks noGrp="1"/>
          </p:cNvSpPr>
          <p:nvPr>
            <p:ph type="title"/>
          </p:nvPr>
        </p:nvSpPr>
        <p:spPr>
          <a:xfrm>
            <a:off x="3066244" y="405467"/>
            <a:ext cx="8189068" cy="936060"/>
          </a:xfrm>
        </p:spPr>
        <p:txBody>
          <a:bodyPr/>
          <a:lstStyle/>
          <a:p>
            <a:r>
              <a:rPr lang="zh-TW" altLang="en-US" sz="4000" b="1" dirty="0">
                <a:solidFill>
                  <a:prstClr val="black"/>
                </a:solidFill>
                <a:latin typeface="標楷體" panose="03000509000000000000" pitchFamily="65" charset="-120"/>
                <a:ea typeface="標楷體" panose="03000509000000000000" pitchFamily="65" charset="-120"/>
                <a:cs typeface="Arial" panose="020B0604020202020204" pitchFamily="34" charset="0"/>
              </a:rPr>
              <a:t>反毒宣導</a:t>
            </a:r>
            <a:r>
              <a:rPr lang="en-US" altLang="zh-TW" sz="4000" b="1" dirty="0">
                <a:solidFill>
                  <a:prstClr val="black"/>
                </a:solidFill>
                <a:latin typeface="標楷體" panose="03000509000000000000" pitchFamily="65" charset="-120"/>
                <a:ea typeface="標楷體" panose="03000509000000000000" pitchFamily="65" charset="-120"/>
                <a:cs typeface="Arial" panose="020B0604020202020204" pitchFamily="34" charset="0"/>
              </a:rPr>
              <a:t>~</a:t>
            </a:r>
            <a:r>
              <a:rPr lang="zh-TW" altLang="en-US" sz="4000" b="1" dirty="0">
                <a:solidFill>
                  <a:prstClr val="black"/>
                </a:solidFill>
                <a:latin typeface="標楷體" panose="03000509000000000000" pitchFamily="65" charset="-120"/>
                <a:ea typeface="標楷體" panose="03000509000000000000" pitchFamily="65" charset="-120"/>
                <a:cs typeface="Arial" panose="020B0604020202020204" pitchFamily="34" charset="0"/>
              </a:rPr>
              <a:t>新興毒品與毒品偽裝</a:t>
            </a:r>
            <a:endParaRPr lang="zh-TW" altLang="en-US"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7837DA3A-A3E5-4057-89BA-E916C4BD2612}"/>
              </a:ext>
            </a:extLst>
          </p:cNvPr>
          <p:cNvSpPr txBox="1"/>
          <p:nvPr/>
        </p:nvSpPr>
        <p:spPr>
          <a:xfrm>
            <a:off x="2756106" y="1555273"/>
            <a:ext cx="7684851" cy="549381"/>
          </a:xfrm>
          <a:prstGeom prst="rect">
            <a:avLst/>
          </a:prstGeom>
          <a:noFill/>
        </p:spPr>
        <p:txBody>
          <a:bodyPr wrap="square" rtlCol="0">
            <a:spAutoFit/>
          </a:bodyPr>
          <a:lstStyle/>
          <a:p>
            <a:pPr lvl="0">
              <a:lnSpc>
                <a:spcPct val="90000"/>
              </a:lnSpc>
              <a:spcBef>
                <a:spcPts val="1100"/>
              </a:spcBef>
            </a:pPr>
            <a:endParaRPr lang="en-US" altLang="zh-TW" sz="3300" b="1" dirty="0">
              <a:solidFill>
                <a:srgbClr val="FF0000"/>
              </a:solidFill>
              <a:latin typeface="標楷體" panose="03000509000000000000" pitchFamily="65" charset="-120"/>
              <a:ea typeface="標楷體" panose="03000509000000000000" pitchFamily="65" charset="-120"/>
            </a:endParaRPr>
          </a:p>
        </p:txBody>
      </p:sp>
      <p:pic>
        <p:nvPicPr>
          <p:cNvPr id="10" name="圖片 9">
            <a:extLst>
              <a:ext uri="{FF2B5EF4-FFF2-40B4-BE49-F238E27FC236}">
                <a16:creationId xmlns:a16="http://schemas.microsoft.com/office/drawing/2014/main" id="{3612D50E-3D3E-4689-BE10-2DF00576DB43}"/>
              </a:ext>
            </a:extLst>
          </p:cNvPr>
          <p:cNvPicPr>
            <a:picLocks noChangeAspect="1"/>
          </p:cNvPicPr>
          <p:nvPr/>
        </p:nvPicPr>
        <p:blipFill>
          <a:blip r:embed="rId13"/>
          <a:stretch>
            <a:fillRect/>
          </a:stretch>
        </p:blipFill>
        <p:spPr>
          <a:xfrm>
            <a:off x="4021531" y="1474374"/>
            <a:ext cx="4978159" cy="4978159"/>
          </a:xfrm>
          <a:prstGeom prst="rect">
            <a:avLst/>
          </a:prstGeom>
        </p:spPr>
      </p:pic>
    </p:spTree>
    <p:extLst>
      <p:ext uri="{BB962C8B-B14F-4D97-AF65-F5344CB8AC3E}">
        <p14:creationId xmlns:p14="http://schemas.microsoft.com/office/powerpoint/2010/main" val="332120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CF24BCB-1862-4FDF-A0AB-08AD3C3912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287" y="-25339"/>
            <a:ext cx="12235000" cy="6960091"/>
          </a:xfrm>
          <a:prstGeom prst="rect">
            <a:avLst/>
          </a:prstGeom>
        </p:spPr>
      </p:pic>
      <p:graphicFrame>
        <p:nvGraphicFramePr>
          <p:cNvPr id="4" name="內容版面配置區 2">
            <a:extLst>
              <a:ext uri="{FF2B5EF4-FFF2-40B4-BE49-F238E27FC236}">
                <a16:creationId xmlns:a16="http://schemas.microsoft.com/office/drawing/2014/main" id="{1FAC3ADB-A74A-442C-B62E-005B0EB81534}"/>
              </a:ext>
            </a:extLst>
          </p:cNvPr>
          <p:cNvGraphicFramePr>
            <a:graphicFrameLocks/>
          </p:cNvGraphicFramePr>
          <p:nvPr/>
        </p:nvGraphicFramePr>
        <p:xfrm>
          <a:off x="453402" y="2686540"/>
          <a:ext cx="1499685" cy="319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图片 13">
            <a:extLst>
              <a:ext uri="{FF2B5EF4-FFF2-40B4-BE49-F238E27FC236}">
                <a16:creationId xmlns:a16="http://schemas.microsoft.com/office/drawing/2014/main" id="{F981272F-D6C5-4AA5-8CB6-78E087E0DDB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498" t="60114" r="42924" b="4711"/>
          <a:stretch/>
        </p:blipFill>
        <p:spPr>
          <a:xfrm>
            <a:off x="-68145" y="0"/>
            <a:ext cx="3701988" cy="2003008"/>
          </a:xfrm>
          <a:prstGeom prst="rect">
            <a:avLst/>
          </a:prstGeom>
        </p:spPr>
      </p:pic>
      <p:grpSp>
        <p:nvGrpSpPr>
          <p:cNvPr id="13" name="群組 12">
            <a:extLst>
              <a:ext uri="{FF2B5EF4-FFF2-40B4-BE49-F238E27FC236}">
                <a16:creationId xmlns:a16="http://schemas.microsoft.com/office/drawing/2014/main" id="{A79882A4-4A2F-460B-862A-43CB031AB184}"/>
              </a:ext>
            </a:extLst>
          </p:cNvPr>
          <p:cNvGrpSpPr/>
          <p:nvPr/>
        </p:nvGrpSpPr>
        <p:grpSpPr>
          <a:xfrm>
            <a:off x="590058" y="220259"/>
            <a:ext cx="1745224" cy="1562490"/>
            <a:chOff x="130784" y="118028"/>
            <a:chExt cx="1745224" cy="1562490"/>
          </a:xfrm>
        </p:grpSpPr>
        <p:pic>
          <p:nvPicPr>
            <p:cNvPr id="14" name="圖片 13">
              <a:extLst>
                <a:ext uri="{FF2B5EF4-FFF2-40B4-BE49-F238E27FC236}">
                  <a16:creationId xmlns:a16="http://schemas.microsoft.com/office/drawing/2014/main" id="{E8D69BCF-5AA7-4884-B513-2F83FE093B86}"/>
                </a:ext>
              </a:extLst>
            </p:cNvPr>
            <p:cNvPicPr>
              <a:picLocks noChangeAspect="1"/>
            </p:cNvPicPr>
            <p:nvPr/>
          </p:nvPicPr>
          <p:blipFill>
            <a:blip r:embed="rId9" cstate="print"/>
            <a:stretch>
              <a:fillRect/>
            </a:stretch>
          </p:blipFill>
          <p:spPr>
            <a:xfrm>
              <a:off x="130784" y="118028"/>
              <a:ext cx="1375773" cy="1121268"/>
            </a:xfrm>
            <a:prstGeom prst="rect">
              <a:avLst/>
            </a:prstGeom>
            <a:effectLst>
              <a:glow rad="101600">
                <a:schemeClr val="bg1">
                  <a:alpha val="60000"/>
                </a:schemeClr>
              </a:glow>
              <a:outerShdw blurRad="50800" dist="38100" algn="l" rotWithShape="0">
                <a:schemeClr val="bg1">
                  <a:alpha val="40000"/>
                </a:schemeClr>
              </a:outerShdw>
            </a:effectLst>
          </p:spPr>
        </p:pic>
        <p:pic>
          <p:nvPicPr>
            <p:cNvPr id="15" name="圖片 14">
              <a:extLst>
                <a:ext uri="{FF2B5EF4-FFF2-40B4-BE49-F238E27FC236}">
                  <a16:creationId xmlns:a16="http://schemas.microsoft.com/office/drawing/2014/main" id="{F4E03224-01FD-4795-89CC-98E89CAC407C}"/>
                </a:ext>
              </a:extLst>
            </p:cNvPr>
            <p:cNvPicPr>
              <a:picLocks noChangeAspect="1"/>
            </p:cNvPicPr>
            <p:nvPr/>
          </p:nvPicPr>
          <p:blipFill>
            <a:blip r:embed="rId10" cstate="print"/>
            <a:stretch>
              <a:fillRect/>
            </a:stretch>
          </p:blipFill>
          <p:spPr>
            <a:xfrm>
              <a:off x="997116" y="1021819"/>
              <a:ext cx="878892" cy="658699"/>
            </a:xfrm>
            <a:prstGeom prst="rect">
              <a:avLst/>
            </a:prstGeom>
            <a:effectLst>
              <a:glow rad="101600">
                <a:schemeClr val="bg1">
                  <a:alpha val="60000"/>
                </a:schemeClr>
              </a:glow>
              <a:outerShdw blurRad="50800" dist="38100" dir="2700000" algn="tl" rotWithShape="0">
                <a:schemeClr val="bg1">
                  <a:alpha val="40000"/>
                </a:schemeClr>
              </a:outerShdw>
            </a:effectLst>
          </p:spPr>
        </p:pic>
      </p:grpSp>
      <p:sp>
        <p:nvSpPr>
          <p:cNvPr id="18" name="頁尾預留位置 6">
            <a:extLst>
              <a:ext uri="{FF2B5EF4-FFF2-40B4-BE49-F238E27FC236}">
                <a16:creationId xmlns:a16="http://schemas.microsoft.com/office/drawing/2014/main" id="{0D5898C2-5FCE-42B4-915D-628BEC48F9AD}"/>
              </a:ext>
            </a:extLst>
          </p:cNvPr>
          <p:cNvSpPr txBox="1">
            <a:spLocks/>
          </p:cNvSpPr>
          <p:nvPr/>
        </p:nvSpPr>
        <p:spPr>
          <a:xfrm>
            <a:off x="-68145" y="6666608"/>
            <a:ext cx="9254836" cy="307777"/>
          </a:xfrm>
          <a:prstGeom prst="rect">
            <a:avLst/>
          </a:prstGeom>
          <a:solidFill>
            <a:srgbClr val="99CC00"/>
          </a:solidFill>
        </p:spPr>
        <p:txBody>
          <a:bodyPr rtlCol="0"/>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113</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學年大業國小親</a:t>
            </a:r>
            <a:r>
              <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師座談會</a:t>
            </a:r>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endParaRPr>
          </a:p>
        </p:txBody>
      </p:sp>
      <p:sp>
        <p:nvSpPr>
          <p:cNvPr id="20" name="矩形 19">
            <a:extLst>
              <a:ext uri="{FF2B5EF4-FFF2-40B4-BE49-F238E27FC236}">
                <a16:creationId xmlns:a16="http://schemas.microsoft.com/office/drawing/2014/main" id="{88F9DF21-02B7-4FC3-B1D4-C0C99BADC8B6}"/>
              </a:ext>
            </a:extLst>
          </p:cNvPr>
          <p:cNvSpPr/>
          <p:nvPr/>
        </p:nvSpPr>
        <p:spPr>
          <a:xfrm>
            <a:off x="675093" y="6672651"/>
            <a:ext cx="129073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D25E05-8C57-4CA2-A6EA-1EBF2CB41307}" type="datetime2">
              <a:rPr kumimoji="0" lang="zh-TW" altLang="en-US" sz="1400" b="0" i="0" u="none" strike="noStrike" kern="1200" cap="none" spc="0" normalizeH="0" baseline="0" noProof="0">
                <a:ln>
                  <a:noFill/>
                </a:ln>
                <a:solidFill>
                  <a:prstClr val="black"/>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2024年9月11日</a:t>
            </a:fld>
            <a:endParaRPr kumimoji="0" lang="zh-TW" altLang="en-US" sz="14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21" name="投影片編號版面配置區 3">
            <a:extLst>
              <a:ext uri="{FF2B5EF4-FFF2-40B4-BE49-F238E27FC236}">
                <a16:creationId xmlns:a16="http://schemas.microsoft.com/office/drawing/2014/main" id="{77B9E6E6-D640-424A-99DA-FA719E38FF5D}"/>
              </a:ext>
            </a:extLst>
          </p:cNvPr>
          <p:cNvSpPr txBox="1">
            <a:spLocks/>
          </p:cNvSpPr>
          <p:nvPr/>
        </p:nvSpPr>
        <p:spPr>
          <a:xfrm>
            <a:off x="43000" y="6665631"/>
            <a:ext cx="410402" cy="228600"/>
          </a:xfrm>
          <a:prstGeom prst="rect">
            <a:avLst/>
          </a:prstGeom>
        </p:spPr>
        <p:txBody>
          <a:bodyPr/>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altLang="zh-TW" sz="1400" b="0" i="0" u="none" strike="noStrike" kern="1200" cap="none" spc="0" normalizeH="0" baseline="0" noProof="0" smtClean="0">
                <a:ln>
                  <a:noFill/>
                </a:ln>
                <a:solidFill>
                  <a:srgbClr val="99CCFF">
                    <a:lumMod val="10000"/>
                  </a:srgbClr>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zh-TW" altLang="en-US" sz="1400" b="0" i="0" u="none" strike="noStrike" kern="1200" cap="none" spc="0" normalizeH="0" baseline="0" noProof="0" dirty="0">
              <a:ln>
                <a:noFill/>
              </a:ln>
              <a:solidFill>
                <a:srgbClr val="99CCFF">
                  <a:lumMod val="10000"/>
                </a:srgbClr>
              </a:solidFill>
              <a:effectLst/>
              <a:uLnTx/>
              <a:uFillTx/>
              <a:latin typeface="等线"/>
              <a:ea typeface="新細明體" panose="02020500000000000000" pitchFamily="18" charset="-120"/>
              <a:cs typeface="+mn-cs"/>
            </a:endParaRPr>
          </a:p>
        </p:txBody>
      </p:sp>
      <p:pic>
        <p:nvPicPr>
          <p:cNvPr id="19" name="图片 11">
            <a:extLst>
              <a:ext uri="{FF2B5EF4-FFF2-40B4-BE49-F238E27FC236}">
                <a16:creationId xmlns:a16="http://schemas.microsoft.com/office/drawing/2014/main" id="{CB77B668-C259-4188-B8BF-C2CCE03EDFF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866" t="-1" r="2801" b="10600"/>
          <a:stretch/>
        </p:blipFill>
        <p:spPr>
          <a:xfrm rot="19622740">
            <a:off x="9043835" y="5357513"/>
            <a:ext cx="3686303" cy="2279791"/>
          </a:xfrm>
          <a:custGeom>
            <a:avLst/>
            <a:gdLst>
              <a:gd name="connsiteX0" fmla="*/ 4743355 w 6628787"/>
              <a:gd name="connsiteY0" fmla="*/ 0 h 4099567"/>
              <a:gd name="connsiteX1" fmla="*/ 6628787 w 6628787"/>
              <a:gd name="connsiteY1" fmla="*/ 1222278 h 4099567"/>
              <a:gd name="connsiteX2" fmla="*/ 4763512 w 6628787"/>
              <a:gd name="connsiteY2" fmla="*/ 4099567 h 4099567"/>
              <a:gd name="connsiteX3" fmla="*/ 0 w 6628787"/>
              <a:gd name="connsiteY3" fmla="*/ 1011501 h 4099567"/>
              <a:gd name="connsiteX4" fmla="*/ 655731 w 6628787"/>
              <a:gd name="connsiteY4" fmla="*/ 0 h 40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787" h="4099567">
                <a:moveTo>
                  <a:pt x="4743355" y="0"/>
                </a:moveTo>
                <a:lnTo>
                  <a:pt x="6628787" y="1222278"/>
                </a:lnTo>
                <a:lnTo>
                  <a:pt x="4763512" y="4099567"/>
                </a:lnTo>
                <a:lnTo>
                  <a:pt x="0" y="1011501"/>
                </a:lnTo>
                <a:lnTo>
                  <a:pt x="655731" y="0"/>
                </a:lnTo>
                <a:close/>
              </a:path>
            </a:pathLst>
          </a:custGeom>
        </p:spPr>
      </p:pic>
      <p:pic>
        <p:nvPicPr>
          <p:cNvPr id="17" name="Picture 6" descr="æ ¡å¾½">
            <a:extLst>
              <a:ext uri="{FF2B5EF4-FFF2-40B4-BE49-F238E27FC236}">
                <a16:creationId xmlns:a16="http://schemas.microsoft.com/office/drawing/2014/main" id="{43B3AD22-6A56-4A5F-8F05-9AF51B1452C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3229" t="16333" r="43477" b="15408"/>
          <a:stretch>
            <a:fillRect/>
          </a:stretch>
        </p:blipFill>
        <p:spPr bwMode="auto">
          <a:xfrm>
            <a:off x="174166" y="2129382"/>
            <a:ext cx="466398" cy="43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3" name="Text Box 5">
            <a:extLst>
              <a:ext uri="{FF2B5EF4-FFF2-40B4-BE49-F238E27FC236}">
                <a16:creationId xmlns:a16="http://schemas.microsoft.com/office/drawing/2014/main" id="{9B5AA9A2-F453-4CFF-88C2-4CDF2DBD4F75}"/>
              </a:ext>
            </a:extLst>
          </p:cNvPr>
          <p:cNvSpPr txBox="1">
            <a:spLocks noChangeArrowheads="1"/>
          </p:cNvSpPr>
          <p:nvPr/>
        </p:nvSpPr>
        <p:spPr bwMode="auto">
          <a:xfrm>
            <a:off x="570562" y="2375171"/>
            <a:ext cx="2170103" cy="2249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kern="1200" cap="none" spc="0" normalizeH="0" baseline="0" noProof="0" dirty="0">
                <a:ln>
                  <a:noFill/>
                </a:ln>
                <a:solidFill>
                  <a:srgbClr val="FFC000"/>
                </a:solidFill>
                <a:effectLst/>
                <a:uLnTx/>
                <a:uFillTx/>
                <a:latin typeface="華康儷粗圓" panose="020F0709000000000000" pitchFamily="49" charset="-120"/>
                <a:ea typeface="華康儷粗圓" panose="020F0709000000000000" pitchFamily="49" charset="-120"/>
                <a:cs typeface="+mn-cs"/>
              </a:rPr>
              <a:t>健康快樂 新大業   多元學習 創卓越</a:t>
            </a:r>
            <a:endParaRPr kumimoji="0" lang="zh-TW" altLang="en-US" sz="1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2" name="矩形 1">
            <a:extLst>
              <a:ext uri="{FF2B5EF4-FFF2-40B4-BE49-F238E27FC236}">
                <a16:creationId xmlns:a16="http://schemas.microsoft.com/office/drawing/2014/main" id="{19250D02-421A-445D-A643-E92EF495E5EF}"/>
              </a:ext>
            </a:extLst>
          </p:cNvPr>
          <p:cNvSpPr/>
          <p:nvPr/>
        </p:nvSpPr>
        <p:spPr>
          <a:xfrm>
            <a:off x="570562" y="2060652"/>
            <a:ext cx="241076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桃園市大業國民小</a:t>
            </a:r>
            <a:r>
              <a:rPr kumimoji="0" lang="zh-TW" altLang="en-US"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學</a:t>
            </a:r>
            <a:endParaRPr kumimoji="0" lang="zh-TW" altLang="en-US" sz="18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5" name="標題 4">
            <a:extLst>
              <a:ext uri="{FF2B5EF4-FFF2-40B4-BE49-F238E27FC236}">
                <a16:creationId xmlns:a16="http://schemas.microsoft.com/office/drawing/2014/main" id="{C8CC0D45-811A-484A-BEF5-3BFE9CC15267}"/>
              </a:ext>
            </a:extLst>
          </p:cNvPr>
          <p:cNvSpPr>
            <a:spLocks noGrp="1"/>
          </p:cNvSpPr>
          <p:nvPr>
            <p:ph type="title"/>
          </p:nvPr>
        </p:nvSpPr>
        <p:spPr>
          <a:xfrm>
            <a:off x="3066244" y="405467"/>
            <a:ext cx="8189068" cy="936060"/>
          </a:xfrm>
        </p:spPr>
        <p:txBody>
          <a:bodyPr>
            <a:normAutofit/>
          </a:bodyPr>
          <a:lstStyle/>
          <a:p>
            <a:r>
              <a:rPr lang="zh-TW" altLang="en-US" sz="4000" b="1" dirty="0">
                <a:solidFill>
                  <a:prstClr val="black"/>
                </a:solidFill>
                <a:latin typeface="標楷體" panose="03000509000000000000" pitchFamily="65" charset="-120"/>
                <a:ea typeface="標楷體" panose="03000509000000000000" pitchFamily="65" charset="-120"/>
                <a:cs typeface="Arial" panose="020B0604020202020204" pitchFamily="34" charset="0"/>
              </a:rPr>
              <a:t>反毒宣導</a:t>
            </a:r>
            <a:r>
              <a:rPr lang="en-US" altLang="zh-TW" sz="4000" b="1" dirty="0">
                <a:solidFill>
                  <a:prstClr val="black"/>
                </a:solidFill>
                <a:latin typeface="標楷體" panose="03000509000000000000" pitchFamily="65" charset="-120"/>
                <a:ea typeface="標楷體" panose="03000509000000000000" pitchFamily="65" charset="-120"/>
                <a:cs typeface="Arial" panose="020B0604020202020204" pitchFamily="34" charset="0"/>
              </a:rPr>
              <a:t>~</a:t>
            </a:r>
            <a:r>
              <a:rPr lang="zh-TW" altLang="en-US" sz="4000" b="1" dirty="0">
                <a:solidFill>
                  <a:prstClr val="black"/>
                </a:solidFill>
                <a:latin typeface="標楷體" panose="03000509000000000000" pitchFamily="65" charset="-120"/>
                <a:ea typeface="標楷體" panose="03000509000000000000" pitchFamily="65" charset="-120"/>
                <a:cs typeface="Arial" panose="020B0604020202020204" pitchFamily="34" charset="0"/>
              </a:rPr>
              <a:t>珍惜生命，拒絕毒品誘惑。</a:t>
            </a:r>
            <a:endParaRPr lang="zh-TW" altLang="en-US"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7837DA3A-A3E5-4057-89BA-E916C4BD2612}"/>
              </a:ext>
            </a:extLst>
          </p:cNvPr>
          <p:cNvSpPr txBox="1"/>
          <p:nvPr/>
        </p:nvSpPr>
        <p:spPr>
          <a:xfrm>
            <a:off x="2902936" y="2487628"/>
            <a:ext cx="7684851" cy="2800767"/>
          </a:xfrm>
          <a:prstGeom prst="rect">
            <a:avLst/>
          </a:prstGeom>
          <a:noFill/>
        </p:spPr>
        <p:txBody>
          <a:bodyPr wrap="square" rtlCol="0">
            <a:spAutoFit/>
          </a:bodyPr>
          <a:lstStyle/>
          <a:p>
            <a:pPr marL="742950" lvl="0" indent="-742950">
              <a:lnSpc>
                <a:spcPct val="90000"/>
              </a:lnSpc>
              <a:spcBef>
                <a:spcPts val="1100"/>
              </a:spcBef>
              <a:buFont typeface="+mj-lt"/>
              <a:buAutoNum type="arabicPeriod"/>
            </a:pPr>
            <a:r>
              <a:rPr lang="zh-TW" altLang="en-US" sz="3300" b="1" dirty="0">
                <a:solidFill>
                  <a:srgbClr val="002060"/>
                </a:solidFill>
                <a:latin typeface="標楷體" panose="03000509000000000000" pitchFamily="65" charset="-120"/>
                <a:ea typeface="標楷體" panose="03000509000000000000" pitchFamily="65" charset="-120"/>
              </a:rPr>
              <a:t>不隨意接受已開封的飲料。</a:t>
            </a:r>
          </a:p>
          <a:p>
            <a:pPr marL="742950" lvl="0" indent="-742950">
              <a:lnSpc>
                <a:spcPct val="90000"/>
              </a:lnSpc>
              <a:spcBef>
                <a:spcPts val="1100"/>
              </a:spcBef>
              <a:buFont typeface="+mj-lt"/>
              <a:buAutoNum type="arabicPeriod"/>
            </a:pPr>
            <a:r>
              <a:rPr lang="zh-TW" altLang="en-US" sz="3300" b="1" dirty="0">
                <a:solidFill>
                  <a:srgbClr val="FF0000"/>
                </a:solidFill>
                <a:latin typeface="標楷體" panose="03000509000000000000" pitchFamily="65" charset="-120"/>
                <a:ea typeface="標楷體" panose="03000509000000000000" pitchFamily="65" charset="-120"/>
              </a:rPr>
              <a:t>不隨意食用來路不明的食物</a:t>
            </a:r>
            <a:r>
              <a:rPr lang="zh-TW" altLang="en-US" sz="3300" b="1" dirty="0">
                <a:solidFill>
                  <a:srgbClr val="002060"/>
                </a:solidFill>
                <a:latin typeface="標楷體" panose="03000509000000000000" pitchFamily="65" charset="-120"/>
                <a:ea typeface="標楷體" panose="03000509000000000000" pitchFamily="65" charset="-120"/>
              </a:rPr>
              <a:t>。</a:t>
            </a:r>
          </a:p>
          <a:p>
            <a:pPr marL="742950" lvl="0" indent="-742950">
              <a:lnSpc>
                <a:spcPct val="90000"/>
              </a:lnSpc>
              <a:spcBef>
                <a:spcPts val="1100"/>
              </a:spcBef>
              <a:buFont typeface="+mj-lt"/>
              <a:buAutoNum type="arabicPeriod"/>
            </a:pPr>
            <a:r>
              <a:rPr lang="zh-TW" altLang="en-US" sz="3300" b="1" dirty="0">
                <a:solidFill>
                  <a:srgbClr val="002060"/>
                </a:solidFill>
                <a:latin typeface="標楷體" panose="03000509000000000000" pitchFamily="65" charset="-120"/>
                <a:ea typeface="標楷體" panose="03000509000000000000" pitchFamily="65" charset="-120"/>
              </a:rPr>
              <a:t>不常是標榜神奇效果的藥品</a:t>
            </a:r>
            <a:r>
              <a:rPr lang="zh-TW" altLang="en-US" sz="2400" b="1" kern="1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b="1" kern="1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a:p>
            <a:pPr marL="742950" lvl="0" indent="-742950">
              <a:lnSpc>
                <a:spcPct val="90000"/>
              </a:lnSpc>
              <a:spcBef>
                <a:spcPts val="1100"/>
              </a:spcBef>
              <a:buFont typeface="+mj-lt"/>
              <a:buAutoNum type="arabicPeriod"/>
            </a:pPr>
            <a:r>
              <a:rPr lang="zh-TW" altLang="en-US" sz="3300" b="1" dirty="0">
                <a:solidFill>
                  <a:srgbClr val="FF0000"/>
                </a:solidFill>
                <a:latin typeface="標楷體" panose="03000509000000000000" pitchFamily="65" charset="-120"/>
                <a:ea typeface="標楷體" panose="03000509000000000000" pitchFamily="65" charset="-120"/>
              </a:rPr>
              <a:t>提高警覺，自己隨身飲料，應保持在視線範圍內</a:t>
            </a:r>
            <a:r>
              <a:rPr lang="zh-TW" altLang="zh-TW" sz="3300" b="1" dirty="0">
                <a:solidFill>
                  <a:srgbClr val="FF0000"/>
                </a:solidFill>
                <a:latin typeface="標楷體" panose="03000509000000000000" pitchFamily="65" charset="-120"/>
                <a:ea typeface="標楷體" panose="03000509000000000000" pitchFamily="65" charset="-120"/>
              </a:rPr>
              <a:t>。</a:t>
            </a:r>
            <a:endParaRPr lang="en-US" altLang="zh-TW" sz="33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2485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521ABD9-0752-4E82-BF9F-900A98F989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圖片 4">
            <a:extLst>
              <a:ext uri="{FF2B5EF4-FFF2-40B4-BE49-F238E27FC236}">
                <a16:creationId xmlns:a16="http://schemas.microsoft.com/office/drawing/2014/main" id="{5D37DCF8-4393-446A-95E5-3455FB9E3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字方塊 5">
            <a:extLst>
              <a:ext uri="{FF2B5EF4-FFF2-40B4-BE49-F238E27FC236}">
                <a16:creationId xmlns:a16="http://schemas.microsoft.com/office/drawing/2014/main" id="{C4BC8693-98BB-45C7-99F1-D4C330A974D1}"/>
              </a:ext>
            </a:extLst>
          </p:cNvPr>
          <p:cNvSpPr txBox="1"/>
          <p:nvPr/>
        </p:nvSpPr>
        <p:spPr>
          <a:xfrm>
            <a:off x="5930282" y="3313591"/>
            <a:ext cx="5299969" cy="830997"/>
          </a:xfrm>
          <a:prstGeom prst="rect">
            <a:avLst/>
          </a:prstGeom>
          <a:noFill/>
        </p:spPr>
        <p:txBody>
          <a:bodyPr wrap="square" rtlCol="0">
            <a:spAutoFit/>
          </a:bodyPr>
          <a:lstStyle/>
          <a:p>
            <a:r>
              <a:rPr lang="zh-TW" altLang="en-US" sz="4800" dirty="0">
                <a:solidFill>
                  <a:srgbClr val="FFFFCC"/>
                </a:solidFill>
                <a:latin typeface="王漢宗綜藝體繁" panose="02000500000000000000" pitchFamily="2" charset="-120"/>
                <a:ea typeface="王漢宗綜藝體繁" panose="02000500000000000000" pitchFamily="2" charset="-120"/>
              </a:rPr>
              <a:t>學務處宣導事項</a:t>
            </a:r>
          </a:p>
        </p:txBody>
      </p:sp>
    </p:spTree>
    <p:extLst>
      <p:ext uri="{BB962C8B-B14F-4D97-AF65-F5344CB8AC3E}">
        <p14:creationId xmlns:p14="http://schemas.microsoft.com/office/powerpoint/2010/main" val="2720920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CF24BCB-1862-4FDF-A0AB-08AD3C3912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899" y="0"/>
            <a:ext cx="12235000" cy="6960091"/>
          </a:xfrm>
          <a:prstGeom prst="rect">
            <a:avLst/>
          </a:prstGeom>
        </p:spPr>
      </p:pic>
      <p:graphicFrame>
        <p:nvGraphicFramePr>
          <p:cNvPr id="4" name="內容版面配置區 2">
            <a:extLst>
              <a:ext uri="{FF2B5EF4-FFF2-40B4-BE49-F238E27FC236}">
                <a16:creationId xmlns:a16="http://schemas.microsoft.com/office/drawing/2014/main" id="{1FAC3ADB-A74A-442C-B62E-005B0EB81534}"/>
              </a:ext>
            </a:extLst>
          </p:cNvPr>
          <p:cNvGraphicFramePr>
            <a:graphicFrameLocks/>
          </p:cNvGraphicFramePr>
          <p:nvPr>
            <p:extLst>
              <p:ext uri="{D42A27DB-BD31-4B8C-83A1-F6EECF244321}">
                <p14:modId xmlns:p14="http://schemas.microsoft.com/office/powerpoint/2010/main" val="3504460966"/>
              </p:ext>
            </p:extLst>
          </p:nvPr>
        </p:nvGraphicFramePr>
        <p:xfrm>
          <a:off x="453402" y="2686540"/>
          <a:ext cx="1499685" cy="319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图片 13">
            <a:extLst>
              <a:ext uri="{FF2B5EF4-FFF2-40B4-BE49-F238E27FC236}">
                <a16:creationId xmlns:a16="http://schemas.microsoft.com/office/drawing/2014/main" id="{F981272F-D6C5-4AA5-8CB6-78E087E0DDB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498" t="60114" r="42924" b="4711"/>
          <a:stretch/>
        </p:blipFill>
        <p:spPr>
          <a:xfrm>
            <a:off x="-68145" y="0"/>
            <a:ext cx="3701988" cy="2003008"/>
          </a:xfrm>
          <a:prstGeom prst="rect">
            <a:avLst/>
          </a:prstGeom>
        </p:spPr>
      </p:pic>
      <p:grpSp>
        <p:nvGrpSpPr>
          <p:cNvPr id="13" name="群組 12">
            <a:extLst>
              <a:ext uri="{FF2B5EF4-FFF2-40B4-BE49-F238E27FC236}">
                <a16:creationId xmlns:a16="http://schemas.microsoft.com/office/drawing/2014/main" id="{A79882A4-4A2F-460B-862A-43CB031AB184}"/>
              </a:ext>
            </a:extLst>
          </p:cNvPr>
          <p:cNvGrpSpPr/>
          <p:nvPr/>
        </p:nvGrpSpPr>
        <p:grpSpPr>
          <a:xfrm>
            <a:off x="590058" y="220259"/>
            <a:ext cx="1745224" cy="1562490"/>
            <a:chOff x="130784" y="118028"/>
            <a:chExt cx="1745224" cy="1562490"/>
          </a:xfrm>
        </p:grpSpPr>
        <p:pic>
          <p:nvPicPr>
            <p:cNvPr id="14" name="圖片 13">
              <a:extLst>
                <a:ext uri="{FF2B5EF4-FFF2-40B4-BE49-F238E27FC236}">
                  <a16:creationId xmlns:a16="http://schemas.microsoft.com/office/drawing/2014/main" id="{E8D69BCF-5AA7-4884-B513-2F83FE093B86}"/>
                </a:ext>
              </a:extLst>
            </p:cNvPr>
            <p:cNvPicPr>
              <a:picLocks noChangeAspect="1"/>
            </p:cNvPicPr>
            <p:nvPr/>
          </p:nvPicPr>
          <p:blipFill>
            <a:blip r:embed="rId9" cstate="print"/>
            <a:stretch>
              <a:fillRect/>
            </a:stretch>
          </p:blipFill>
          <p:spPr>
            <a:xfrm>
              <a:off x="130784" y="118028"/>
              <a:ext cx="1375773" cy="1121268"/>
            </a:xfrm>
            <a:prstGeom prst="rect">
              <a:avLst/>
            </a:prstGeom>
            <a:effectLst>
              <a:glow rad="101600">
                <a:schemeClr val="bg1">
                  <a:alpha val="60000"/>
                </a:schemeClr>
              </a:glow>
              <a:outerShdw blurRad="50800" dist="38100" algn="l" rotWithShape="0">
                <a:schemeClr val="bg1">
                  <a:alpha val="40000"/>
                </a:schemeClr>
              </a:outerShdw>
            </a:effectLst>
          </p:spPr>
        </p:pic>
        <p:pic>
          <p:nvPicPr>
            <p:cNvPr id="15" name="圖片 14">
              <a:extLst>
                <a:ext uri="{FF2B5EF4-FFF2-40B4-BE49-F238E27FC236}">
                  <a16:creationId xmlns:a16="http://schemas.microsoft.com/office/drawing/2014/main" id="{F4E03224-01FD-4795-89CC-98E89CAC407C}"/>
                </a:ext>
              </a:extLst>
            </p:cNvPr>
            <p:cNvPicPr>
              <a:picLocks noChangeAspect="1"/>
            </p:cNvPicPr>
            <p:nvPr/>
          </p:nvPicPr>
          <p:blipFill>
            <a:blip r:embed="rId10" cstate="print"/>
            <a:stretch>
              <a:fillRect/>
            </a:stretch>
          </p:blipFill>
          <p:spPr>
            <a:xfrm>
              <a:off x="997116" y="1021819"/>
              <a:ext cx="878892" cy="658699"/>
            </a:xfrm>
            <a:prstGeom prst="rect">
              <a:avLst/>
            </a:prstGeom>
            <a:effectLst>
              <a:glow rad="101600">
                <a:schemeClr val="bg1">
                  <a:alpha val="60000"/>
                </a:schemeClr>
              </a:glow>
              <a:outerShdw blurRad="50800" dist="38100" dir="2700000" algn="tl" rotWithShape="0">
                <a:schemeClr val="bg1">
                  <a:alpha val="40000"/>
                </a:schemeClr>
              </a:outerShdw>
            </a:effectLst>
          </p:spPr>
        </p:pic>
      </p:grpSp>
      <p:sp>
        <p:nvSpPr>
          <p:cNvPr id="18" name="頁尾預留位置 6">
            <a:extLst>
              <a:ext uri="{FF2B5EF4-FFF2-40B4-BE49-F238E27FC236}">
                <a16:creationId xmlns:a16="http://schemas.microsoft.com/office/drawing/2014/main" id="{0D5898C2-5FCE-42B4-915D-628BEC48F9AD}"/>
              </a:ext>
            </a:extLst>
          </p:cNvPr>
          <p:cNvSpPr txBox="1">
            <a:spLocks/>
          </p:cNvSpPr>
          <p:nvPr/>
        </p:nvSpPr>
        <p:spPr>
          <a:xfrm>
            <a:off x="-68145" y="6666608"/>
            <a:ext cx="9254836" cy="307777"/>
          </a:xfrm>
          <a:prstGeom prst="rect">
            <a:avLst/>
          </a:prstGeom>
          <a:solidFill>
            <a:srgbClr val="99CC00"/>
          </a:solidFill>
        </p:spPr>
        <p:txBody>
          <a:bodyPr rtlCol="0"/>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200" dirty="0">
                <a:latin typeface="微軟正黑體" panose="020B0604030504040204" pitchFamily="34" charset="-120"/>
                <a:ea typeface="微軟正黑體" panose="020B0604030504040204" pitchFamily="34" charset="-120"/>
                <a:sym typeface="Arial" panose="020B0604020202020204" pitchFamily="34" charset="0"/>
              </a:rPr>
              <a:t>113</a:t>
            </a:r>
            <a:r>
              <a:rPr lang="zh-TW" altLang="en-US" sz="1200" dirty="0">
                <a:latin typeface="微軟正黑體" panose="020B0604030504040204" pitchFamily="34" charset="-120"/>
                <a:ea typeface="微軟正黑體" panose="020B0604030504040204" pitchFamily="34" charset="-120"/>
                <a:sym typeface="Arial" panose="020B0604020202020204" pitchFamily="34" charset="0"/>
              </a:rPr>
              <a:t>學年大業國小親</a:t>
            </a:r>
            <a:r>
              <a:rPr lang="zh-TW" altLang="en-US" sz="1200">
                <a:latin typeface="微軟正黑體" panose="020B0604030504040204" pitchFamily="34" charset="-120"/>
                <a:ea typeface="微軟正黑體" panose="020B0604030504040204" pitchFamily="34" charset="-120"/>
                <a:sym typeface="Arial" panose="020B0604020202020204" pitchFamily="34" charset="0"/>
              </a:rPr>
              <a:t>師座談會</a:t>
            </a:r>
            <a:endParaRPr lang="zh-TW" altLang="en-US" sz="1200" dirty="0">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20" name="矩形 19">
            <a:extLst>
              <a:ext uri="{FF2B5EF4-FFF2-40B4-BE49-F238E27FC236}">
                <a16:creationId xmlns:a16="http://schemas.microsoft.com/office/drawing/2014/main" id="{88F9DF21-02B7-4FC3-B1D4-C0C99BADC8B6}"/>
              </a:ext>
            </a:extLst>
          </p:cNvPr>
          <p:cNvSpPr/>
          <p:nvPr/>
        </p:nvSpPr>
        <p:spPr>
          <a:xfrm>
            <a:off x="675093" y="6672651"/>
            <a:ext cx="1290738" cy="307777"/>
          </a:xfrm>
          <a:prstGeom prst="rect">
            <a:avLst/>
          </a:prstGeom>
        </p:spPr>
        <p:txBody>
          <a:bodyPr wrap="none">
            <a:spAutoFit/>
          </a:bodyPr>
          <a:lstStyle/>
          <a:p>
            <a:fld id="{1ED25E05-8C57-4CA2-A6EA-1EBF2CB41307}" type="datetime2">
              <a:rPr lang="zh-TW" altLang="en-US" sz="1400"/>
              <a:pPr/>
              <a:t>2024年9月11日</a:t>
            </a:fld>
            <a:endParaRPr lang="zh-TW" altLang="en-US" sz="1400" dirty="0"/>
          </a:p>
        </p:txBody>
      </p:sp>
      <p:sp>
        <p:nvSpPr>
          <p:cNvPr id="21" name="投影片編號版面配置區 3">
            <a:extLst>
              <a:ext uri="{FF2B5EF4-FFF2-40B4-BE49-F238E27FC236}">
                <a16:creationId xmlns:a16="http://schemas.microsoft.com/office/drawing/2014/main" id="{77B9E6E6-D640-424A-99DA-FA719E38FF5D}"/>
              </a:ext>
            </a:extLst>
          </p:cNvPr>
          <p:cNvSpPr txBox="1">
            <a:spLocks/>
          </p:cNvSpPr>
          <p:nvPr/>
        </p:nvSpPr>
        <p:spPr>
          <a:xfrm>
            <a:off x="43000" y="6665631"/>
            <a:ext cx="410402" cy="228600"/>
          </a:xfrm>
          <a:prstGeom prst="rect">
            <a:avLst/>
          </a:prstGeom>
        </p:spPr>
        <p:txBody>
          <a:bodyPr/>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D8D479-8942-46E8-A226-A4E01F7A105C}" type="slidenum">
              <a:rPr lang="en-US" altLang="zh-TW" sz="1400" smtClean="0">
                <a:solidFill>
                  <a:schemeClr val="accent6">
                    <a:lumMod val="10000"/>
                  </a:schemeClr>
                </a:solidFill>
              </a:rPr>
              <a:pPr/>
              <a:t>3</a:t>
            </a:fld>
            <a:endParaRPr lang="zh-TW" altLang="en-US" sz="1400" dirty="0">
              <a:solidFill>
                <a:schemeClr val="accent6">
                  <a:lumMod val="10000"/>
                </a:schemeClr>
              </a:solidFill>
            </a:endParaRPr>
          </a:p>
        </p:txBody>
      </p:sp>
      <p:pic>
        <p:nvPicPr>
          <p:cNvPr id="19" name="图片 11">
            <a:extLst>
              <a:ext uri="{FF2B5EF4-FFF2-40B4-BE49-F238E27FC236}">
                <a16:creationId xmlns:a16="http://schemas.microsoft.com/office/drawing/2014/main" id="{CB77B668-C259-4188-B8BF-C2CCE03EDFF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866" t="-1" r="2801" b="10600"/>
          <a:stretch/>
        </p:blipFill>
        <p:spPr>
          <a:xfrm rot="19622740">
            <a:off x="9043835" y="5357513"/>
            <a:ext cx="3686303" cy="2279791"/>
          </a:xfrm>
          <a:custGeom>
            <a:avLst/>
            <a:gdLst>
              <a:gd name="connsiteX0" fmla="*/ 4743355 w 6628787"/>
              <a:gd name="connsiteY0" fmla="*/ 0 h 4099567"/>
              <a:gd name="connsiteX1" fmla="*/ 6628787 w 6628787"/>
              <a:gd name="connsiteY1" fmla="*/ 1222278 h 4099567"/>
              <a:gd name="connsiteX2" fmla="*/ 4763512 w 6628787"/>
              <a:gd name="connsiteY2" fmla="*/ 4099567 h 4099567"/>
              <a:gd name="connsiteX3" fmla="*/ 0 w 6628787"/>
              <a:gd name="connsiteY3" fmla="*/ 1011501 h 4099567"/>
              <a:gd name="connsiteX4" fmla="*/ 655731 w 6628787"/>
              <a:gd name="connsiteY4" fmla="*/ 0 h 40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787" h="4099567">
                <a:moveTo>
                  <a:pt x="4743355" y="0"/>
                </a:moveTo>
                <a:lnTo>
                  <a:pt x="6628787" y="1222278"/>
                </a:lnTo>
                <a:lnTo>
                  <a:pt x="4763512" y="4099567"/>
                </a:lnTo>
                <a:lnTo>
                  <a:pt x="0" y="1011501"/>
                </a:lnTo>
                <a:lnTo>
                  <a:pt x="655731" y="0"/>
                </a:lnTo>
                <a:close/>
              </a:path>
            </a:pathLst>
          </a:custGeom>
        </p:spPr>
      </p:pic>
      <p:pic>
        <p:nvPicPr>
          <p:cNvPr id="17" name="Picture 6" descr="æ ¡å¾½">
            <a:extLst>
              <a:ext uri="{FF2B5EF4-FFF2-40B4-BE49-F238E27FC236}">
                <a16:creationId xmlns:a16="http://schemas.microsoft.com/office/drawing/2014/main" id="{43B3AD22-6A56-4A5F-8F05-9AF51B1452C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3229" t="16333" r="43477" b="15408"/>
          <a:stretch>
            <a:fillRect/>
          </a:stretch>
        </p:blipFill>
        <p:spPr bwMode="auto">
          <a:xfrm>
            <a:off x="174166" y="2129382"/>
            <a:ext cx="466398" cy="43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3" name="Text Box 5">
            <a:extLst>
              <a:ext uri="{FF2B5EF4-FFF2-40B4-BE49-F238E27FC236}">
                <a16:creationId xmlns:a16="http://schemas.microsoft.com/office/drawing/2014/main" id="{9B5AA9A2-F453-4CFF-88C2-4CDF2DBD4F75}"/>
              </a:ext>
            </a:extLst>
          </p:cNvPr>
          <p:cNvSpPr txBox="1">
            <a:spLocks noChangeArrowheads="1"/>
          </p:cNvSpPr>
          <p:nvPr/>
        </p:nvSpPr>
        <p:spPr bwMode="auto">
          <a:xfrm>
            <a:off x="570562" y="2375171"/>
            <a:ext cx="2170103" cy="2249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sz="1000" b="0" i="0" u="none" strike="noStrike" cap="none" normalizeH="0" baseline="0" dirty="0">
                <a:ln>
                  <a:noFill/>
                </a:ln>
                <a:solidFill>
                  <a:srgbClr val="FFC000"/>
                </a:solidFill>
                <a:effectLst/>
                <a:latin typeface="華康儷粗圓" panose="020F0709000000000000" pitchFamily="49" charset="-120"/>
                <a:ea typeface="華康儷粗圓" panose="020F0709000000000000" pitchFamily="49" charset="-120"/>
              </a:rPr>
              <a:t>健康快樂</a:t>
            </a:r>
            <a:r>
              <a:rPr kumimoji="0" lang="zh-TW" altLang="en-US" sz="1000" b="0" i="0" u="none" strike="noStrike" cap="none" normalizeH="0" baseline="0" dirty="0">
                <a:ln>
                  <a:noFill/>
                </a:ln>
                <a:solidFill>
                  <a:srgbClr val="FFC000"/>
                </a:solidFill>
                <a:effectLst/>
                <a:latin typeface="華康儷粗圓" panose="020F0709000000000000" pitchFamily="49" charset="-120"/>
                <a:ea typeface="華康儷粗圓" panose="020F0709000000000000" pitchFamily="49" charset="-120"/>
              </a:rPr>
              <a:t> </a:t>
            </a:r>
            <a:r>
              <a:rPr kumimoji="0" lang="zh-TW" sz="1000" b="0" i="0" u="none" strike="noStrike" cap="none" normalizeH="0" baseline="0" dirty="0">
                <a:ln>
                  <a:noFill/>
                </a:ln>
                <a:solidFill>
                  <a:srgbClr val="FFC000"/>
                </a:solidFill>
                <a:effectLst/>
                <a:latin typeface="華康儷粗圓" panose="020F0709000000000000" pitchFamily="49" charset="-120"/>
                <a:ea typeface="華康儷粗圓" panose="020F0709000000000000" pitchFamily="49" charset="-120"/>
              </a:rPr>
              <a:t>新大業</a:t>
            </a:r>
            <a:r>
              <a:rPr kumimoji="0" lang="zh-TW" altLang="en-US" sz="1000" b="0" i="0" u="none" strike="noStrike" cap="none" normalizeH="0" baseline="0" dirty="0">
                <a:ln>
                  <a:noFill/>
                </a:ln>
                <a:solidFill>
                  <a:srgbClr val="FFC000"/>
                </a:solidFill>
                <a:effectLst/>
                <a:latin typeface="華康儷粗圓" panose="020F0709000000000000" pitchFamily="49" charset="-120"/>
                <a:ea typeface="華康儷粗圓" panose="020F0709000000000000" pitchFamily="49" charset="-120"/>
              </a:rPr>
              <a:t>   </a:t>
            </a:r>
            <a:r>
              <a:rPr kumimoji="0" lang="zh-TW" sz="1000" b="0" i="0" u="none" strike="noStrike" cap="none" normalizeH="0" baseline="0" dirty="0">
                <a:ln>
                  <a:noFill/>
                </a:ln>
                <a:solidFill>
                  <a:srgbClr val="FFC000"/>
                </a:solidFill>
                <a:effectLst/>
                <a:latin typeface="華康儷粗圓" panose="020F0709000000000000" pitchFamily="49" charset="-120"/>
                <a:ea typeface="華康儷粗圓" panose="020F0709000000000000" pitchFamily="49" charset="-120"/>
              </a:rPr>
              <a:t>多元學習</a:t>
            </a:r>
            <a:r>
              <a:rPr kumimoji="0" lang="zh-TW" altLang="en-US" sz="1000" b="0" i="0" u="none" strike="noStrike" cap="none" normalizeH="0" baseline="0" dirty="0">
                <a:ln>
                  <a:noFill/>
                </a:ln>
                <a:solidFill>
                  <a:srgbClr val="FFC000"/>
                </a:solidFill>
                <a:effectLst/>
                <a:latin typeface="華康儷粗圓" panose="020F0709000000000000" pitchFamily="49" charset="-120"/>
                <a:ea typeface="華康儷粗圓" panose="020F0709000000000000" pitchFamily="49" charset="-120"/>
              </a:rPr>
              <a:t> </a:t>
            </a:r>
            <a:r>
              <a:rPr kumimoji="0" lang="zh-TW" sz="1000" b="0" i="0" u="none" strike="noStrike" cap="none" normalizeH="0" baseline="0" dirty="0">
                <a:ln>
                  <a:noFill/>
                </a:ln>
                <a:solidFill>
                  <a:srgbClr val="FFC000"/>
                </a:solidFill>
                <a:effectLst/>
                <a:latin typeface="華康儷粗圓" panose="020F0709000000000000" pitchFamily="49" charset="-120"/>
                <a:ea typeface="華康儷粗圓" panose="020F0709000000000000" pitchFamily="49" charset="-120"/>
              </a:rPr>
              <a:t>創卓越</a:t>
            </a:r>
            <a:endParaRPr kumimoji="0" lang="zh-TW" sz="1000" b="0" i="0" u="none" strike="noStrike" cap="none" normalizeH="0" baseline="0" dirty="0">
              <a:ln>
                <a:noFill/>
              </a:ln>
              <a:solidFill>
                <a:schemeClr val="tx1"/>
              </a:solidFill>
              <a:effectLst/>
              <a:latin typeface="Arial" panose="020B0604020202020204" pitchFamily="34" charset="0"/>
            </a:endParaRPr>
          </a:p>
        </p:txBody>
      </p:sp>
      <p:sp>
        <p:nvSpPr>
          <p:cNvPr id="2" name="矩形 1">
            <a:extLst>
              <a:ext uri="{FF2B5EF4-FFF2-40B4-BE49-F238E27FC236}">
                <a16:creationId xmlns:a16="http://schemas.microsoft.com/office/drawing/2014/main" id="{19250D02-421A-445D-A643-E92EF495E5EF}"/>
              </a:ext>
            </a:extLst>
          </p:cNvPr>
          <p:cNvSpPr/>
          <p:nvPr/>
        </p:nvSpPr>
        <p:spPr>
          <a:xfrm>
            <a:off x="570562" y="2060652"/>
            <a:ext cx="2410762" cy="369332"/>
          </a:xfrm>
          <a:prstGeom prst="rect">
            <a:avLst/>
          </a:prstGeom>
        </p:spPr>
        <p:txBody>
          <a:bodyPr wrap="square">
            <a:spAutoFit/>
          </a:bodyPr>
          <a:lstStyle/>
          <a:p>
            <a:r>
              <a:rPr lang="zh-TW" altLang="zh-TW" dirty="0">
                <a:solidFill>
                  <a:srgbClr val="0000FF"/>
                </a:solidFill>
                <a:latin typeface="華康新特黑體" panose="020B0909000000000000" pitchFamily="49" charset="-120"/>
                <a:ea typeface="華康新特黑體" panose="020B0909000000000000" pitchFamily="49" charset="-120"/>
              </a:rPr>
              <a:t>桃園市大業國民小</a:t>
            </a:r>
            <a:r>
              <a:rPr lang="zh-TW" altLang="en-US" dirty="0">
                <a:solidFill>
                  <a:srgbClr val="0000FF"/>
                </a:solidFill>
                <a:latin typeface="華康新特黑體" panose="020B0909000000000000" pitchFamily="49" charset="-120"/>
                <a:ea typeface="華康新特黑體" panose="020B0909000000000000" pitchFamily="49" charset="-120"/>
              </a:rPr>
              <a:t>學</a:t>
            </a:r>
            <a:endParaRPr lang="zh-TW" altLang="en-US" dirty="0"/>
          </a:p>
        </p:txBody>
      </p:sp>
      <p:graphicFrame>
        <p:nvGraphicFramePr>
          <p:cNvPr id="16" name="資料庫圖表 15">
            <a:extLst>
              <a:ext uri="{FF2B5EF4-FFF2-40B4-BE49-F238E27FC236}">
                <a16:creationId xmlns:a16="http://schemas.microsoft.com/office/drawing/2014/main" id="{11272D9B-02DD-41AB-A5E9-2777A4BE3E41}"/>
              </a:ext>
            </a:extLst>
          </p:cNvPr>
          <p:cNvGraphicFramePr/>
          <p:nvPr>
            <p:extLst>
              <p:ext uri="{D42A27DB-BD31-4B8C-83A1-F6EECF244321}">
                <p14:modId xmlns:p14="http://schemas.microsoft.com/office/powerpoint/2010/main" val="384308618"/>
              </p:ext>
            </p:extLst>
          </p:nvPr>
        </p:nvGraphicFramePr>
        <p:xfrm>
          <a:off x="2913003" y="220259"/>
          <a:ext cx="8210744" cy="53981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8413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CF24BCB-1862-4FDF-A0AB-08AD3C3912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899" y="0"/>
            <a:ext cx="12235000" cy="6960091"/>
          </a:xfrm>
          <a:prstGeom prst="rect">
            <a:avLst/>
          </a:prstGeom>
        </p:spPr>
      </p:pic>
      <p:graphicFrame>
        <p:nvGraphicFramePr>
          <p:cNvPr id="4" name="內容版面配置區 2">
            <a:extLst>
              <a:ext uri="{FF2B5EF4-FFF2-40B4-BE49-F238E27FC236}">
                <a16:creationId xmlns:a16="http://schemas.microsoft.com/office/drawing/2014/main" id="{1FAC3ADB-A74A-442C-B62E-005B0EB81534}"/>
              </a:ext>
            </a:extLst>
          </p:cNvPr>
          <p:cNvGraphicFramePr>
            <a:graphicFrameLocks/>
          </p:cNvGraphicFramePr>
          <p:nvPr/>
        </p:nvGraphicFramePr>
        <p:xfrm>
          <a:off x="453402" y="2686540"/>
          <a:ext cx="1499685" cy="319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图片 13">
            <a:extLst>
              <a:ext uri="{FF2B5EF4-FFF2-40B4-BE49-F238E27FC236}">
                <a16:creationId xmlns:a16="http://schemas.microsoft.com/office/drawing/2014/main" id="{F981272F-D6C5-4AA5-8CB6-78E087E0DDB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498" t="60114" r="42924" b="4711"/>
          <a:stretch/>
        </p:blipFill>
        <p:spPr>
          <a:xfrm>
            <a:off x="-68145" y="0"/>
            <a:ext cx="3701988" cy="2003008"/>
          </a:xfrm>
          <a:prstGeom prst="rect">
            <a:avLst/>
          </a:prstGeom>
        </p:spPr>
      </p:pic>
      <p:grpSp>
        <p:nvGrpSpPr>
          <p:cNvPr id="13" name="群組 12">
            <a:extLst>
              <a:ext uri="{FF2B5EF4-FFF2-40B4-BE49-F238E27FC236}">
                <a16:creationId xmlns:a16="http://schemas.microsoft.com/office/drawing/2014/main" id="{A79882A4-4A2F-460B-862A-43CB031AB184}"/>
              </a:ext>
            </a:extLst>
          </p:cNvPr>
          <p:cNvGrpSpPr/>
          <p:nvPr/>
        </p:nvGrpSpPr>
        <p:grpSpPr>
          <a:xfrm>
            <a:off x="590058" y="220259"/>
            <a:ext cx="1745224" cy="1562490"/>
            <a:chOff x="130784" y="118028"/>
            <a:chExt cx="1745224" cy="1562490"/>
          </a:xfrm>
        </p:grpSpPr>
        <p:pic>
          <p:nvPicPr>
            <p:cNvPr id="14" name="圖片 13">
              <a:extLst>
                <a:ext uri="{FF2B5EF4-FFF2-40B4-BE49-F238E27FC236}">
                  <a16:creationId xmlns:a16="http://schemas.microsoft.com/office/drawing/2014/main" id="{E8D69BCF-5AA7-4884-B513-2F83FE093B86}"/>
                </a:ext>
              </a:extLst>
            </p:cNvPr>
            <p:cNvPicPr>
              <a:picLocks noChangeAspect="1"/>
            </p:cNvPicPr>
            <p:nvPr/>
          </p:nvPicPr>
          <p:blipFill>
            <a:blip r:embed="rId9" cstate="print"/>
            <a:stretch>
              <a:fillRect/>
            </a:stretch>
          </p:blipFill>
          <p:spPr>
            <a:xfrm>
              <a:off x="130784" y="118028"/>
              <a:ext cx="1375773" cy="1121268"/>
            </a:xfrm>
            <a:prstGeom prst="rect">
              <a:avLst/>
            </a:prstGeom>
            <a:effectLst>
              <a:glow rad="101600">
                <a:schemeClr val="bg1">
                  <a:alpha val="60000"/>
                </a:schemeClr>
              </a:glow>
              <a:outerShdw blurRad="50800" dist="38100" algn="l" rotWithShape="0">
                <a:schemeClr val="bg1">
                  <a:alpha val="40000"/>
                </a:schemeClr>
              </a:outerShdw>
            </a:effectLst>
          </p:spPr>
        </p:pic>
        <p:pic>
          <p:nvPicPr>
            <p:cNvPr id="15" name="圖片 14">
              <a:extLst>
                <a:ext uri="{FF2B5EF4-FFF2-40B4-BE49-F238E27FC236}">
                  <a16:creationId xmlns:a16="http://schemas.microsoft.com/office/drawing/2014/main" id="{F4E03224-01FD-4795-89CC-98E89CAC407C}"/>
                </a:ext>
              </a:extLst>
            </p:cNvPr>
            <p:cNvPicPr>
              <a:picLocks noChangeAspect="1"/>
            </p:cNvPicPr>
            <p:nvPr/>
          </p:nvPicPr>
          <p:blipFill>
            <a:blip r:embed="rId10" cstate="print"/>
            <a:stretch>
              <a:fillRect/>
            </a:stretch>
          </p:blipFill>
          <p:spPr>
            <a:xfrm>
              <a:off x="997116" y="1021819"/>
              <a:ext cx="878892" cy="658699"/>
            </a:xfrm>
            <a:prstGeom prst="rect">
              <a:avLst/>
            </a:prstGeom>
            <a:effectLst>
              <a:glow rad="101600">
                <a:schemeClr val="bg1">
                  <a:alpha val="60000"/>
                </a:schemeClr>
              </a:glow>
              <a:outerShdw blurRad="50800" dist="38100" dir="2700000" algn="tl" rotWithShape="0">
                <a:schemeClr val="bg1">
                  <a:alpha val="40000"/>
                </a:schemeClr>
              </a:outerShdw>
            </a:effectLst>
          </p:spPr>
        </p:pic>
      </p:grpSp>
      <p:sp>
        <p:nvSpPr>
          <p:cNvPr id="18" name="頁尾預留位置 6">
            <a:extLst>
              <a:ext uri="{FF2B5EF4-FFF2-40B4-BE49-F238E27FC236}">
                <a16:creationId xmlns:a16="http://schemas.microsoft.com/office/drawing/2014/main" id="{0D5898C2-5FCE-42B4-915D-628BEC48F9AD}"/>
              </a:ext>
            </a:extLst>
          </p:cNvPr>
          <p:cNvSpPr txBox="1">
            <a:spLocks/>
          </p:cNvSpPr>
          <p:nvPr/>
        </p:nvSpPr>
        <p:spPr>
          <a:xfrm>
            <a:off x="-68145" y="6666608"/>
            <a:ext cx="9254836" cy="307777"/>
          </a:xfrm>
          <a:prstGeom prst="rect">
            <a:avLst/>
          </a:prstGeom>
          <a:solidFill>
            <a:srgbClr val="99CC00"/>
          </a:solidFill>
        </p:spPr>
        <p:txBody>
          <a:bodyPr rtlCol="0"/>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113</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學年大業國小親</a:t>
            </a:r>
            <a:r>
              <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師座談會</a:t>
            </a:r>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endParaRPr>
          </a:p>
        </p:txBody>
      </p:sp>
      <p:sp>
        <p:nvSpPr>
          <p:cNvPr id="20" name="矩形 19">
            <a:extLst>
              <a:ext uri="{FF2B5EF4-FFF2-40B4-BE49-F238E27FC236}">
                <a16:creationId xmlns:a16="http://schemas.microsoft.com/office/drawing/2014/main" id="{88F9DF21-02B7-4FC3-B1D4-C0C99BADC8B6}"/>
              </a:ext>
            </a:extLst>
          </p:cNvPr>
          <p:cNvSpPr/>
          <p:nvPr/>
        </p:nvSpPr>
        <p:spPr>
          <a:xfrm>
            <a:off x="675093" y="6672651"/>
            <a:ext cx="129073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D25E05-8C57-4CA2-A6EA-1EBF2CB41307}" type="datetime2">
              <a:rPr kumimoji="0" lang="zh-TW" altLang="en-US" sz="1400" b="0" i="0" u="none" strike="noStrike" kern="1200" cap="none" spc="0" normalizeH="0" baseline="0" noProof="0">
                <a:ln>
                  <a:noFill/>
                </a:ln>
                <a:solidFill>
                  <a:prstClr val="black"/>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2024年9月11日</a:t>
            </a:fld>
            <a:endParaRPr kumimoji="0" lang="zh-TW" altLang="en-US" sz="14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21" name="投影片編號版面配置區 3">
            <a:extLst>
              <a:ext uri="{FF2B5EF4-FFF2-40B4-BE49-F238E27FC236}">
                <a16:creationId xmlns:a16="http://schemas.microsoft.com/office/drawing/2014/main" id="{77B9E6E6-D640-424A-99DA-FA719E38FF5D}"/>
              </a:ext>
            </a:extLst>
          </p:cNvPr>
          <p:cNvSpPr txBox="1">
            <a:spLocks/>
          </p:cNvSpPr>
          <p:nvPr/>
        </p:nvSpPr>
        <p:spPr>
          <a:xfrm>
            <a:off x="43000" y="6665631"/>
            <a:ext cx="410402" cy="228600"/>
          </a:xfrm>
          <a:prstGeom prst="rect">
            <a:avLst/>
          </a:prstGeom>
        </p:spPr>
        <p:txBody>
          <a:bodyPr/>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altLang="zh-TW" sz="1400" b="0" i="0" u="none" strike="noStrike" kern="1200" cap="none" spc="0" normalizeH="0" baseline="0" noProof="0" smtClean="0">
                <a:ln>
                  <a:noFill/>
                </a:ln>
                <a:solidFill>
                  <a:srgbClr val="99CCFF">
                    <a:lumMod val="10000"/>
                  </a:srgbClr>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zh-TW" altLang="en-US" sz="1400" b="0" i="0" u="none" strike="noStrike" kern="1200" cap="none" spc="0" normalizeH="0" baseline="0" noProof="0" dirty="0">
              <a:ln>
                <a:noFill/>
              </a:ln>
              <a:solidFill>
                <a:srgbClr val="99CCFF">
                  <a:lumMod val="10000"/>
                </a:srgbClr>
              </a:solidFill>
              <a:effectLst/>
              <a:uLnTx/>
              <a:uFillTx/>
              <a:latin typeface="等线"/>
              <a:ea typeface="新細明體" panose="02020500000000000000" pitchFamily="18" charset="-120"/>
              <a:cs typeface="+mn-cs"/>
            </a:endParaRPr>
          </a:p>
        </p:txBody>
      </p:sp>
      <p:pic>
        <p:nvPicPr>
          <p:cNvPr id="19" name="图片 11">
            <a:extLst>
              <a:ext uri="{FF2B5EF4-FFF2-40B4-BE49-F238E27FC236}">
                <a16:creationId xmlns:a16="http://schemas.microsoft.com/office/drawing/2014/main" id="{CB77B668-C259-4188-B8BF-C2CCE03EDFF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866" t="-1" r="2801" b="10600"/>
          <a:stretch/>
        </p:blipFill>
        <p:spPr>
          <a:xfrm rot="19622740">
            <a:off x="9043835" y="5357513"/>
            <a:ext cx="3686303" cy="2279791"/>
          </a:xfrm>
          <a:custGeom>
            <a:avLst/>
            <a:gdLst>
              <a:gd name="connsiteX0" fmla="*/ 4743355 w 6628787"/>
              <a:gd name="connsiteY0" fmla="*/ 0 h 4099567"/>
              <a:gd name="connsiteX1" fmla="*/ 6628787 w 6628787"/>
              <a:gd name="connsiteY1" fmla="*/ 1222278 h 4099567"/>
              <a:gd name="connsiteX2" fmla="*/ 4763512 w 6628787"/>
              <a:gd name="connsiteY2" fmla="*/ 4099567 h 4099567"/>
              <a:gd name="connsiteX3" fmla="*/ 0 w 6628787"/>
              <a:gd name="connsiteY3" fmla="*/ 1011501 h 4099567"/>
              <a:gd name="connsiteX4" fmla="*/ 655731 w 6628787"/>
              <a:gd name="connsiteY4" fmla="*/ 0 h 40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787" h="4099567">
                <a:moveTo>
                  <a:pt x="4743355" y="0"/>
                </a:moveTo>
                <a:lnTo>
                  <a:pt x="6628787" y="1222278"/>
                </a:lnTo>
                <a:lnTo>
                  <a:pt x="4763512" y="4099567"/>
                </a:lnTo>
                <a:lnTo>
                  <a:pt x="0" y="1011501"/>
                </a:lnTo>
                <a:lnTo>
                  <a:pt x="655731" y="0"/>
                </a:lnTo>
                <a:close/>
              </a:path>
            </a:pathLst>
          </a:custGeom>
        </p:spPr>
      </p:pic>
      <p:pic>
        <p:nvPicPr>
          <p:cNvPr id="17" name="Picture 6" descr="æ ¡å¾½">
            <a:extLst>
              <a:ext uri="{FF2B5EF4-FFF2-40B4-BE49-F238E27FC236}">
                <a16:creationId xmlns:a16="http://schemas.microsoft.com/office/drawing/2014/main" id="{43B3AD22-6A56-4A5F-8F05-9AF51B1452C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3229" t="16333" r="43477" b="15408"/>
          <a:stretch>
            <a:fillRect/>
          </a:stretch>
        </p:blipFill>
        <p:spPr bwMode="auto">
          <a:xfrm>
            <a:off x="174166" y="2129382"/>
            <a:ext cx="466398" cy="43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3" name="Text Box 5">
            <a:extLst>
              <a:ext uri="{FF2B5EF4-FFF2-40B4-BE49-F238E27FC236}">
                <a16:creationId xmlns:a16="http://schemas.microsoft.com/office/drawing/2014/main" id="{9B5AA9A2-F453-4CFF-88C2-4CDF2DBD4F75}"/>
              </a:ext>
            </a:extLst>
          </p:cNvPr>
          <p:cNvSpPr txBox="1">
            <a:spLocks noChangeArrowheads="1"/>
          </p:cNvSpPr>
          <p:nvPr/>
        </p:nvSpPr>
        <p:spPr bwMode="auto">
          <a:xfrm>
            <a:off x="570562" y="2375171"/>
            <a:ext cx="2170103" cy="2249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kern="1200" cap="none" spc="0" normalizeH="0" baseline="0" noProof="0" dirty="0">
                <a:ln>
                  <a:noFill/>
                </a:ln>
                <a:solidFill>
                  <a:srgbClr val="FFC000"/>
                </a:solidFill>
                <a:effectLst/>
                <a:uLnTx/>
                <a:uFillTx/>
                <a:latin typeface="華康儷粗圓" panose="020F0709000000000000" pitchFamily="49" charset="-120"/>
                <a:ea typeface="華康儷粗圓" panose="020F0709000000000000" pitchFamily="49" charset="-120"/>
                <a:cs typeface="+mn-cs"/>
              </a:rPr>
              <a:t>健康快樂 新大業   多元學習 創卓越</a:t>
            </a:r>
            <a:endParaRPr kumimoji="0" lang="zh-TW" altLang="en-US" sz="1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2" name="矩形 1">
            <a:extLst>
              <a:ext uri="{FF2B5EF4-FFF2-40B4-BE49-F238E27FC236}">
                <a16:creationId xmlns:a16="http://schemas.microsoft.com/office/drawing/2014/main" id="{19250D02-421A-445D-A643-E92EF495E5EF}"/>
              </a:ext>
            </a:extLst>
          </p:cNvPr>
          <p:cNvSpPr/>
          <p:nvPr/>
        </p:nvSpPr>
        <p:spPr>
          <a:xfrm>
            <a:off x="570562" y="2060652"/>
            <a:ext cx="241076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桃園市大業國民小</a:t>
            </a:r>
            <a:r>
              <a:rPr kumimoji="0" lang="zh-TW" altLang="en-US"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學</a:t>
            </a:r>
            <a:endParaRPr kumimoji="0" lang="zh-TW" altLang="en-US" sz="18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5" name="標題 4">
            <a:extLst>
              <a:ext uri="{FF2B5EF4-FFF2-40B4-BE49-F238E27FC236}">
                <a16:creationId xmlns:a16="http://schemas.microsoft.com/office/drawing/2014/main" id="{6E079492-6338-4695-9193-EA67EAA28CF6}"/>
              </a:ext>
            </a:extLst>
          </p:cNvPr>
          <p:cNvSpPr>
            <a:spLocks noGrp="1"/>
          </p:cNvSpPr>
          <p:nvPr>
            <p:ph type="title"/>
          </p:nvPr>
        </p:nvSpPr>
        <p:spPr>
          <a:xfrm>
            <a:off x="3414407" y="594855"/>
            <a:ext cx="6937443" cy="1058390"/>
          </a:xfrm>
        </p:spPr>
        <p:txBody>
          <a:bodyPr>
            <a:normAutofit/>
          </a:bodyPr>
          <a:lstStyle/>
          <a:p>
            <a:r>
              <a:rPr lang="zh-TW" altLang="en-US" sz="4800" dirty="0">
                <a:solidFill>
                  <a:prstClr val="black"/>
                </a:solidFill>
                <a:latin typeface="標楷體" panose="03000509000000000000" pitchFamily="65" charset="-120"/>
                <a:ea typeface="標楷體" panose="03000509000000000000" pitchFamily="65" charset="-120"/>
                <a:cs typeface="Arial" panose="020B0604020202020204" pitchFamily="34" charset="0"/>
              </a:rPr>
              <a:t>學生平時</a:t>
            </a:r>
            <a:r>
              <a:rPr lang="zh-TW" altLang="zh-TW" sz="4800" dirty="0">
                <a:solidFill>
                  <a:prstClr val="black"/>
                </a:solidFill>
                <a:latin typeface="標楷體" panose="03000509000000000000" pitchFamily="65" charset="-120"/>
                <a:ea typeface="標楷體" panose="03000509000000000000" pitchFamily="65" charset="-120"/>
                <a:cs typeface="Arial" panose="020B0604020202020204" pitchFamily="34" charset="0"/>
              </a:rPr>
              <a:t>相關注意事項</a:t>
            </a:r>
            <a:endParaRPr lang="zh-TW" altLang="en-US" dirty="0">
              <a:latin typeface="標楷體" panose="03000509000000000000" pitchFamily="65" charset="-120"/>
              <a:ea typeface="標楷體" panose="03000509000000000000" pitchFamily="65" charset="-120"/>
            </a:endParaRPr>
          </a:p>
        </p:txBody>
      </p:sp>
      <p:sp>
        <p:nvSpPr>
          <p:cNvPr id="6" name="矩形 5">
            <a:extLst>
              <a:ext uri="{FF2B5EF4-FFF2-40B4-BE49-F238E27FC236}">
                <a16:creationId xmlns:a16="http://schemas.microsoft.com/office/drawing/2014/main" id="{396B53AB-8D96-4116-9E13-F590428DF1A0}"/>
              </a:ext>
            </a:extLst>
          </p:cNvPr>
          <p:cNvSpPr/>
          <p:nvPr/>
        </p:nvSpPr>
        <p:spPr>
          <a:xfrm>
            <a:off x="2692828" y="1637826"/>
            <a:ext cx="8357793" cy="2751522"/>
          </a:xfrm>
          <a:prstGeom prst="rect">
            <a:avLst/>
          </a:prstGeom>
        </p:spPr>
        <p:txBody>
          <a:bodyPr wrap="square">
            <a:spAutoFit/>
          </a:bodyPr>
          <a:lstStyle/>
          <a:p>
            <a:pPr lvl="0">
              <a:lnSpc>
                <a:spcPct val="90000"/>
              </a:lnSpc>
              <a:spcBef>
                <a:spcPts val="1100"/>
              </a:spcBef>
            </a:pPr>
            <a:r>
              <a:rPr lang="zh-TW" altLang="en-US" sz="3200" b="1" dirty="0">
                <a:solidFill>
                  <a:srgbClr val="FF0000"/>
                </a:solidFill>
                <a:latin typeface="標楷體" panose="03000509000000000000" pitchFamily="65" charset="-120"/>
                <a:ea typeface="標楷體" panose="03000509000000000000" pitchFamily="65" charset="-120"/>
              </a:rPr>
              <a:t>一、</a:t>
            </a:r>
            <a:r>
              <a:rPr lang="zh-TW" altLang="zh-TW" sz="3200" b="1" dirty="0">
                <a:solidFill>
                  <a:srgbClr val="FF0000"/>
                </a:solidFill>
                <a:latin typeface="標楷體" panose="03000509000000000000" pitchFamily="65" charset="-120"/>
                <a:ea typeface="標楷體" panose="03000509000000000000" pitchFamily="65" charset="-120"/>
              </a:rPr>
              <a:t>上、放學安全</a:t>
            </a:r>
            <a:r>
              <a:rPr lang="zh-TW" altLang="zh-TW" sz="3200" b="1" dirty="0">
                <a:solidFill>
                  <a:srgbClr val="17406D"/>
                </a:solidFill>
                <a:latin typeface="標楷體" panose="03000509000000000000" pitchFamily="65" charset="-120"/>
                <a:ea typeface="標楷體" panose="03000509000000000000" pitchFamily="65" charset="-120"/>
              </a:rPr>
              <a:t>：早上請於</a:t>
            </a:r>
            <a:r>
              <a:rPr lang="en-US" altLang="zh-TW" sz="3200" b="1" dirty="0">
                <a:solidFill>
                  <a:srgbClr val="17406D"/>
                </a:solidFill>
                <a:latin typeface="標楷體" panose="03000509000000000000" pitchFamily="65" charset="-120"/>
                <a:ea typeface="標楷體" panose="03000509000000000000" pitchFamily="65" charset="-120"/>
              </a:rPr>
              <a:t>7</a:t>
            </a:r>
            <a:r>
              <a:rPr lang="zh-TW" altLang="zh-TW" sz="3200" b="1" dirty="0">
                <a:solidFill>
                  <a:srgbClr val="17406D"/>
                </a:solidFill>
                <a:latin typeface="標楷體" panose="03000509000000000000" pitchFamily="65" charset="-120"/>
                <a:ea typeface="標楷體" panose="03000509000000000000" pitchFamily="65" charset="-120"/>
              </a:rPr>
              <a:t>：</a:t>
            </a:r>
            <a:r>
              <a:rPr lang="en-US" altLang="zh-TW" sz="3200" b="1" dirty="0">
                <a:solidFill>
                  <a:srgbClr val="17406D"/>
                </a:solidFill>
                <a:latin typeface="標楷體" panose="03000509000000000000" pitchFamily="65" charset="-120"/>
                <a:ea typeface="標楷體" panose="03000509000000000000" pitchFamily="65" charset="-120"/>
              </a:rPr>
              <a:t>15</a:t>
            </a:r>
            <a:r>
              <a:rPr lang="zh-TW" altLang="zh-TW" sz="3200" b="1" dirty="0">
                <a:solidFill>
                  <a:srgbClr val="17406D"/>
                </a:solidFill>
                <a:latin typeface="標楷體" panose="03000509000000000000" pitchFamily="65" charset="-120"/>
                <a:ea typeface="標楷體" panose="03000509000000000000" pitchFamily="65" charset="-120"/>
              </a:rPr>
              <a:t>至</a:t>
            </a:r>
            <a:r>
              <a:rPr lang="en-US" altLang="zh-TW" sz="3200" b="1" dirty="0">
                <a:solidFill>
                  <a:srgbClr val="17406D"/>
                </a:solidFill>
                <a:latin typeface="標楷體" panose="03000509000000000000" pitchFamily="65" charset="-120"/>
                <a:ea typeface="標楷體" panose="03000509000000000000" pitchFamily="65" charset="-120"/>
              </a:rPr>
              <a:t>7</a:t>
            </a:r>
            <a:r>
              <a:rPr lang="zh-TW" altLang="zh-TW" sz="3200" b="1" dirty="0">
                <a:solidFill>
                  <a:srgbClr val="17406D"/>
                </a:solidFill>
                <a:latin typeface="標楷體" panose="03000509000000000000" pitchFamily="65" charset="-120"/>
                <a:ea typeface="標楷體" panose="03000509000000000000" pitchFamily="65" charset="-120"/>
              </a:rPr>
              <a:t>：</a:t>
            </a:r>
            <a:r>
              <a:rPr lang="en-US" altLang="zh-TW" sz="3200" b="1" dirty="0">
                <a:solidFill>
                  <a:srgbClr val="17406D"/>
                </a:solidFill>
                <a:latin typeface="標楷體" panose="03000509000000000000" pitchFamily="65" charset="-120"/>
                <a:ea typeface="標楷體" panose="03000509000000000000" pitchFamily="65" charset="-120"/>
              </a:rPr>
              <a:t>45</a:t>
            </a:r>
            <a:r>
              <a:rPr lang="zh-TW" altLang="zh-TW" sz="3200" b="1" dirty="0">
                <a:solidFill>
                  <a:srgbClr val="17406D"/>
                </a:solidFill>
                <a:latin typeface="標楷體" panose="03000509000000000000" pitchFamily="65" charset="-120"/>
                <a:ea typeface="標楷體" panose="03000509000000000000" pitchFamily="65" charset="-120"/>
              </a:rPr>
              <a:t>間到校，配合愛心導護時間，請勿過早。放學時依編定之路隊一起回家，若為親自接送</a:t>
            </a:r>
            <a:r>
              <a:rPr lang="zh-TW" altLang="en-US" sz="3200" b="1" dirty="0">
                <a:solidFill>
                  <a:srgbClr val="17406D"/>
                </a:solidFill>
                <a:latin typeface="標楷體" panose="03000509000000000000" pitchFamily="65" charset="-120"/>
                <a:ea typeface="標楷體" panose="03000509000000000000" pitchFamily="65" charset="-120"/>
              </a:rPr>
              <a:t>，請家長勿將車輛駛入大門口及民光東路側門口以免造成校門壅塞和危及學生安全</a:t>
            </a:r>
            <a:r>
              <a:rPr lang="zh-TW" altLang="zh-TW" sz="3200" b="1" dirty="0">
                <a:solidFill>
                  <a:srgbClr val="17406D"/>
                </a:solidFill>
                <a:latin typeface="標楷體" panose="03000509000000000000" pitchFamily="65" charset="-120"/>
                <a:ea typeface="標楷體" panose="03000509000000000000" pitchFamily="65" charset="-120"/>
              </a:rPr>
              <a:t>，若為自行回家請掌握行蹤。</a:t>
            </a:r>
          </a:p>
        </p:txBody>
      </p:sp>
      <p:sp>
        <p:nvSpPr>
          <p:cNvPr id="7" name="矩形 6">
            <a:extLst>
              <a:ext uri="{FF2B5EF4-FFF2-40B4-BE49-F238E27FC236}">
                <a16:creationId xmlns:a16="http://schemas.microsoft.com/office/drawing/2014/main" id="{F376C8A0-FB34-4254-B8FB-DBBDBD482E15}"/>
              </a:ext>
            </a:extLst>
          </p:cNvPr>
          <p:cNvSpPr/>
          <p:nvPr/>
        </p:nvSpPr>
        <p:spPr>
          <a:xfrm>
            <a:off x="2705450" y="4302769"/>
            <a:ext cx="8493981" cy="1421928"/>
          </a:xfrm>
          <a:prstGeom prst="rect">
            <a:avLst/>
          </a:prstGeom>
        </p:spPr>
        <p:txBody>
          <a:bodyPr wrap="square">
            <a:spAutoFit/>
          </a:bodyPr>
          <a:lstStyle/>
          <a:p>
            <a:pPr lvl="0">
              <a:lnSpc>
                <a:spcPct val="90000"/>
              </a:lnSpc>
              <a:spcBef>
                <a:spcPts val="1100"/>
              </a:spcBef>
            </a:pPr>
            <a:r>
              <a:rPr lang="zh-TW" altLang="en-US" sz="3200" b="1" dirty="0">
                <a:solidFill>
                  <a:srgbClr val="FF0000"/>
                </a:solidFill>
                <a:latin typeface="標楷體" panose="03000509000000000000" pitchFamily="65" charset="-120"/>
                <a:ea typeface="標楷體" panose="03000509000000000000" pitchFamily="65" charset="-120"/>
              </a:rPr>
              <a:t>二、</a:t>
            </a:r>
            <a:r>
              <a:rPr lang="zh-TW" altLang="zh-TW" sz="3200" b="1" dirty="0">
                <a:solidFill>
                  <a:srgbClr val="FF0000"/>
                </a:solidFill>
                <a:latin typeface="標楷體" panose="03000509000000000000" pitchFamily="65" charset="-120"/>
                <a:ea typeface="標楷體" panose="03000509000000000000" pitchFamily="65" charset="-120"/>
              </a:rPr>
              <a:t>服裝儀容規定</a:t>
            </a:r>
            <a:r>
              <a:rPr lang="zh-TW" altLang="zh-TW" sz="3200" b="1" dirty="0">
                <a:solidFill>
                  <a:prstClr val="black"/>
                </a:solidFill>
                <a:latin typeface="標楷體" panose="03000509000000000000" pitchFamily="65" charset="-120"/>
                <a:ea typeface="標楷體" panose="03000509000000000000" pitchFamily="65" charset="-120"/>
              </a:rPr>
              <a:t>：</a:t>
            </a:r>
            <a:r>
              <a:rPr lang="zh-TW" altLang="zh-TW" sz="3200" b="1" dirty="0">
                <a:solidFill>
                  <a:srgbClr val="17406D"/>
                </a:solidFill>
                <a:latin typeface="標楷體" panose="03000509000000000000" pitchFamily="65" charset="-120"/>
                <a:ea typeface="標楷體" panose="03000509000000000000" pitchFamily="65" charset="-120"/>
              </a:rPr>
              <a:t>每週三穿便服，其餘天穿校服及運動服，依各班課表排定，請勿讓孩子染髮及穿戴誇張飾物。</a:t>
            </a:r>
          </a:p>
        </p:txBody>
      </p:sp>
    </p:spTree>
    <p:extLst>
      <p:ext uri="{BB962C8B-B14F-4D97-AF65-F5344CB8AC3E}">
        <p14:creationId xmlns:p14="http://schemas.microsoft.com/office/powerpoint/2010/main" val="382414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CF24BCB-1862-4FDF-A0AB-08AD3C3912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899" y="0"/>
            <a:ext cx="12235000" cy="6960091"/>
          </a:xfrm>
          <a:prstGeom prst="rect">
            <a:avLst/>
          </a:prstGeom>
        </p:spPr>
      </p:pic>
      <p:graphicFrame>
        <p:nvGraphicFramePr>
          <p:cNvPr id="4" name="內容版面配置區 2">
            <a:extLst>
              <a:ext uri="{FF2B5EF4-FFF2-40B4-BE49-F238E27FC236}">
                <a16:creationId xmlns:a16="http://schemas.microsoft.com/office/drawing/2014/main" id="{1FAC3ADB-A74A-442C-B62E-005B0EB81534}"/>
              </a:ext>
            </a:extLst>
          </p:cNvPr>
          <p:cNvGraphicFramePr>
            <a:graphicFrameLocks/>
          </p:cNvGraphicFramePr>
          <p:nvPr/>
        </p:nvGraphicFramePr>
        <p:xfrm>
          <a:off x="453402" y="2686540"/>
          <a:ext cx="1499685" cy="319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图片 13">
            <a:extLst>
              <a:ext uri="{FF2B5EF4-FFF2-40B4-BE49-F238E27FC236}">
                <a16:creationId xmlns:a16="http://schemas.microsoft.com/office/drawing/2014/main" id="{F981272F-D6C5-4AA5-8CB6-78E087E0DDB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498" t="60114" r="42924" b="4711"/>
          <a:stretch/>
        </p:blipFill>
        <p:spPr>
          <a:xfrm>
            <a:off x="-68145" y="0"/>
            <a:ext cx="3701988" cy="2003008"/>
          </a:xfrm>
          <a:prstGeom prst="rect">
            <a:avLst/>
          </a:prstGeom>
        </p:spPr>
      </p:pic>
      <p:grpSp>
        <p:nvGrpSpPr>
          <p:cNvPr id="13" name="群組 12">
            <a:extLst>
              <a:ext uri="{FF2B5EF4-FFF2-40B4-BE49-F238E27FC236}">
                <a16:creationId xmlns:a16="http://schemas.microsoft.com/office/drawing/2014/main" id="{A79882A4-4A2F-460B-862A-43CB031AB184}"/>
              </a:ext>
            </a:extLst>
          </p:cNvPr>
          <p:cNvGrpSpPr/>
          <p:nvPr/>
        </p:nvGrpSpPr>
        <p:grpSpPr>
          <a:xfrm>
            <a:off x="590058" y="220259"/>
            <a:ext cx="1745224" cy="1562490"/>
            <a:chOff x="130784" y="118028"/>
            <a:chExt cx="1745224" cy="1562490"/>
          </a:xfrm>
        </p:grpSpPr>
        <p:pic>
          <p:nvPicPr>
            <p:cNvPr id="14" name="圖片 13">
              <a:extLst>
                <a:ext uri="{FF2B5EF4-FFF2-40B4-BE49-F238E27FC236}">
                  <a16:creationId xmlns:a16="http://schemas.microsoft.com/office/drawing/2014/main" id="{E8D69BCF-5AA7-4884-B513-2F83FE093B86}"/>
                </a:ext>
              </a:extLst>
            </p:cNvPr>
            <p:cNvPicPr>
              <a:picLocks noChangeAspect="1"/>
            </p:cNvPicPr>
            <p:nvPr/>
          </p:nvPicPr>
          <p:blipFill>
            <a:blip r:embed="rId9" cstate="print"/>
            <a:stretch>
              <a:fillRect/>
            </a:stretch>
          </p:blipFill>
          <p:spPr>
            <a:xfrm>
              <a:off x="130784" y="118028"/>
              <a:ext cx="1375773" cy="1121268"/>
            </a:xfrm>
            <a:prstGeom prst="rect">
              <a:avLst/>
            </a:prstGeom>
            <a:effectLst>
              <a:glow rad="101600">
                <a:schemeClr val="bg1">
                  <a:alpha val="60000"/>
                </a:schemeClr>
              </a:glow>
              <a:outerShdw blurRad="50800" dist="38100" algn="l" rotWithShape="0">
                <a:schemeClr val="bg1">
                  <a:alpha val="40000"/>
                </a:schemeClr>
              </a:outerShdw>
            </a:effectLst>
          </p:spPr>
        </p:pic>
        <p:pic>
          <p:nvPicPr>
            <p:cNvPr id="15" name="圖片 14">
              <a:extLst>
                <a:ext uri="{FF2B5EF4-FFF2-40B4-BE49-F238E27FC236}">
                  <a16:creationId xmlns:a16="http://schemas.microsoft.com/office/drawing/2014/main" id="{F4E03224-01FD-4795-89CC-98E89CAC407C}"/>
                </a:ext>
              </a:extLst>
            </p:cNvPr>
            <p:cNvPicPr>
              <a:picLocks noChangeAspect="1"/>
            </p:cNvPicPr>
            <p:nvPr/>
          </p:nvPicPr>
          <p:blipFill>
            <a:blip r:embed="rId10" cstate="print"/>
            <a:stretch>
              <a:fillRect/>
            </a:stretch>
          </p:blipFill>
          <p:spPr>
            <a:xfrm>
              <a:off x="997116" y="1021819"/>
              <a:ext cx="878892" cy="658699"/>
            </a:xfrm>
            <a:prstGeom prst="rect">
              <a:avLst/>
            </a:prstGeom>
            <a:effectLst>
              <a:glow rad="101600">
                <a:schemeClr val="bg1">
                  <a:alpha val="60000"/>
                </a:schemeClr>
              </a:glow>
              <a:outerShdw blurRad="50800" dist="38100" dir="2700000" algn="tl" rotWithShape="0">
                <a:schemeClr val="bg1">
                  <a:alpha val="40000"/>
                </a:schemeClr>
              </a:outerShdw>
            </a:effectLst>
          </p:spPr>
        </p:pic>
      </p:grpSp>
      <p:sp>
        <p:nvSpPr>
          <p:cNvPr id="18" name="頁尾預留位置 6">
            <a:extLst>
              <a:ext uri="{FF2B5EF4-FFF2-40B4-BE49-F238E27FC236}">
                <a16:creationId xmlns:a16="http://schemas.microsoft.com/office/drawing/2014/main" id="{0D5898C2-5FCE-42B4-915D-628BEC48F9AD}"/>
              </a:ext>
            </a:extLst>
          </p:cNvPr>
          <p:cNvSpPr txBox="1">
            <a:spLocks/>
          </p:cNvSpPr>
          <p:nvPr/>
        </p:nvSpPr>
        <p:spPr>
          <a:xfrm>
            <a:off x="-68145" y="6666608"/>
            <a:ext cx="9254836" cy="307777"/>
          </a:xfrm>
          <a:prstGeom prst="rect">
            <a:avLst/>
          </a:prstGeom>
          <a:solidFill>
            <a:srgbClr val="99CC00"/>
          </a:solidFill>
        </p:spPr>
        <p:txBody>
          <a:bodyPr rtlCol="0"/>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113</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學年大業國小親</a:t>
            </a:r>
            <a:r>
              <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師座談會</a:t>
            </a:r>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endParaRPr>
          </a:p>
        </p:txBody>
      </p:sp>
      <p:sp>
        <p:nvSpPr>
          <p:cNvPr id="20" name="矩形 19">
            <a:extLst>
              <a:ext uri="{FF2B5EF4-FFF2-40B4-BE49-F238E27FC236}">
                <a16:creationId xmlns:a16="http://schemas.microsoft.com/office/drawing/2014/main" id="{88F9DF21-02B7-4FC3-B1D4-C0C99BADC8B6}"/>
              </a:ext>
            </a:extLst>
          </p:cNvPr>
          <p:cNvSpPr/>
          <p:nvPr/>
        </p:nvSpPr>
        <p:spPr>
          <a:xfrm>
            <a:off x="675093" y="6672651"/>
            <a:ext cx="129073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D25E05-8C57-4CA2-A6EA-1EBF2CB41307}" type="datetime2">
              <a:rPr kumimoji="0" lang="zh-TW" altLang="en-US" sz="1400" b="0" i="0" u="none" strike="noStrike" kern="1200" cap="none" spc="0" normalizeH="0" baseline="0" noProof="0">
                <a:ln>
                  <a:noFill/>
                </a:ln>
                <a:solidFill>
                  <a:prstClr val="black"/>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2024年9月11日</a:t>
            </a:fld>
            <a:endParaRPr kumimoji="0" lang="zh-TW" altLang="en-US" sz="14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21" name="投影片編號版面配置區 3">
            <a:extLst>
              <a:ext uri="{FF2B5EF4-FFF2-40B4-BE49-F238E27FC236}">
                <a16:creationId xmlns:a16="http://schemas.microsoft.com/office/drawing/2014/main" id="{77B9E6E6-D640-424A-99DA-FA719E38FF5D}"/>
              </a:ext>
            </a:extLst>
          </p:cNvPr>
          <p:cNvSpPr txBox="1">
            <a:spLocks/>
          </p:cNvSpPr>
          <p:nvPr/>
        </p:nvSpPr>
        <p:spPr>
          <a:xfrm>
            <a:off x="43000" y="6665631"/>
            <a:ext cx="410402" cy="228600"/>
          </a:xfrm>
          <a:prstGeom prst="rect">
            <a:avLst/>
          </a:prstGeom>
        </p:spPr>
        <p:txBody>
          <a:bodyPr/>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altLang="zh-TW" sz="1400" b="0" i="0" u="none" strike="noStrike" kern="1200" cap="none" spc="0" normalizeH="0" baseline="0" noProof="0" smtClean="0">
                <a:ln>
                  <a:noFill/>
                </a:ln>
                <a:solidFill>
                  <a:srgbClr val="99CCFF">
                    <a:lumMod val="10000"/>
                  </a:srgbClr>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zh-TW" altLang="en-US" sz="1400" b="0" i="0" u="none" strike="noStrike" kern="1200" cap="none" spc="0" normalizeH="0" baseline="0" noProof="0" dirty="0">
              <a:ln>
                <a:noFill/>
              </a:ln>
              <a:solidFill>
                <a:srgbClr val="99CCFF">
                  <a:lumMod val="10000"/>
                </a:srgbClr>
              </a:solidFill>
              <a:effectLst/>
              <a:uLnTx/>
              <a:uFillTx/>
              <a:latin typeface="等线"/>
              <a:ea typeface="新細明體" panose="02020500000000000000" pitchFamily="18" charset="-120"/>
              <a:cs typeface="+mn-cs"/>
            </a:endParaRPr>
          </a:p>
        </p:txBody>
      </p:sp>
      <p:pic>
        <p:nvPicPr>
          <p:cNvPr id="19" name="图片 11">
            <a:extLst>
              <a:ext uri="{FF2B5EF4-FFF2-40B4-BE49-F238E27FC236}">
                <a16:creationId xmlns:a16="http://schemas.microsoft.com/office/drawing/2014/main" id="{CB77B668-C259-4188-B8BF-C2CCE03EDFF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866" t="-1" r="2801" b="10600"/>
          <a:stretch/>
        </p:blipFill>
        <p:spPr>
          <a:xfrm rot="19622740">
            <a:off x="9043835" y="5357513"/>
            <a:ext cx="3686303" cy="2279791"/>
          </a:xfrm>
          <a:custGeom>
            <a:avLst/>
            <a:gdLst>
              <a:gd name="connsiteX0" fmla="*/ 4743355 w 6628787"/>
              <a:gd name="connsiteY0" fmla="*/ 0 h 4099567"/>
              <a:gd name="connsiteX1" fmla="*/ 6628787 w 6628787"/>
              <a:gd name="connsiteY1" fmla="*/ 1222278 h 4099567"/>
              <a:gd name="connsiteX2" fmla="*/ 4763512 w 6628787"/>
              <a:gd name="connsiteY2" fmla="*/ 4099567 h 4099567"/>
              <a:gd name="connsiteX3" fmla="*/ 0 w 6628787"/>
              <a:gd name="connsiteY3" fmla="*/ 1011501 h 4099567"/>
              <a:gd name="connsiteX4" fmla="*/ 655731 w 6628787"/>
              <a:gd name="connsiteY4" fmla="*/ 0 h 40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787" h="4099567">
                <a:moveTo>
                  <a:pt x="4743355" y="0"/>
                </a:moveTo>
                <a:lnTo>
                  <a:pt x="6628787" y="1222278"/>
                </a:lnTo>
                <a:lnTo>
                  <a:pt x="4763512" y="4099567"/>
                </a:lnTo>
                <a:lnTo>
                  <a:pt x="0" y="1011501"/>
                </a:lnTo>
                <a:lnTo>
                  <a:pt x="655731" y="0"/>
                </a:lnTo>
                <a:close/>
              </a:path>
            </a:pathLst>
          </a:custGeom>
        </p:spPr>
      </p:pic>
      <p:pic>
        <p:nvPicPr>
          <p:cNvPr id="17" name="Picture 6" descr="æ ¡å¾½">
            <a:extLst>
              <a:ext uri="{FF2B5EF4-FFF2-40B4-BE49-F238E27FC236}">
                <a16:creationId xmlns:a16="http://schemas.microsoft.com/office/drawing/2014/main" id="{43B3AD22-6A56-4A5F-8F05-9AF51B1452C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3229" t="16333" r="43477" b="15408"/>
          <a:stretch>
            <a:fillRect/>
          </a:stretch>
        </p:blipFill>
        <p:spPr bwMode="auto">
          <a:xfrm>
            <a:off x="174166" y="2129382"/>
            <a:ext cx="466398" cy="43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3" name="Text Box 5">
            <a:extLst>
              <a:ext uri="{FF2B5EF4-FFF2-40B4-BE49-F238E27FC236}">
                <a16:creationId xmlns:a16="http://schemas.microsoft.com/office/drawing/2014/main" id="{9B5AA9A2-F453-4CFF-88C2-4CDF2DBD4F75}"/>
              </a:ext>
            </a:extLst>
          </p:cNvPr>
          <p:cNvSpPr txBox="1">
            <a:spLocks noChangeArrowheads="1"/>
          </p:cNvSpPr>
          <p:nvPr/>
        </p:nvSpPr>
        <p:spPr bwMode="auto">
          <a:xfrm>
            <a:off x="570562" y="2375171"/>
            <a:ext cx="2170103" cy="2249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kern="1200" cap="none" spc="0" normalizeH="0" baseline="0" noProof="0" dirty="0">
                <a:ln>
                  <a:noFill/>
                </a:ln>
                <a:solidFill>
                  <a:srgbClr val="FFC000"/>
                </a:solidFill>
                <a:effectLst/>
                <a:uLnTx/>
                <a:uFillTx/>
                <a:latin typeface="華康儷粗圓" panose="020F0709000000000000" pitchFamily="49" charset="-120"/>
                <a:ea typeface="華康儷粗圓" panose="020F0709000000000000" pitchFamily="49" charset="-120"/>
                <a:cs typeface="+mn-cs"/>
              </a:rPr>
              <a:t>健康快樂 新大業   多元學習 創卓越</a:t>
            </a:r>
            <a:endParaRPr kumimoji="0" lang="zh-TW" altLang="en-US" sz="1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2" name="矩形 1">
            <a:extLst>
              <a:ext uri="{FF2B5EF4-FFF2-40B4-BE49-F238E27FC236}">
                <a16:creationId xmlns:a16="http://schemas.microsoft.com/office/drawing/2014/main" id="{19250D02-421A-445D-A643-E92EF495E5EF}"/>
              </a:ext>
            </a:extLst>
          </p:cNvPr>
          <p:cNvSpPr/>
          <p:nvPr/>
        </p:nvSpPr>
        <p:spPr>
          <a:xfrm>
            <a:off x="570562" y="2060652"/>
            <a:ext cx="241076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桃園市大業國民小</a:t>
            </a:r>
            <a:r>
              <a:rPr kumimoji="0" lang="zh-TW" altLang="en-US"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學</a:t>
            </a:r>
            <a:endParaRPr kumimoji="0" lang="zh-TW" altLang="en-US" sz="18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5" name="標題 4">
            <a:extLst>
              <a:ext uri="{FF2B5EF4-FFF2-40B4-BE49-F238E27FC236}">
                <a16:creationId xmlns:a16="http://schemas.microsoft.com/office/drawing/2014/main" id="{4C77883B-B920-46F5-A4EE-BA5F8F1AEB8B}"/>
              </a:ext>
            </a:extLst>
          </p:cNvPr>
          <p:cNvSpPr>
            <a:spLocks noGrp="1"/>
          </p:cNvSpPr>
          <p:nvPr>
            <p:ph type="title"/>
          </p:nvPr>
        </p:nvSpPr>
        <p:spPr>
          <a:xfrm>
            <a:off x="3201614" y="752633"/>
            <a:ext cx="9542783" cy="1112171"/>
          </a:xfrm>
        </p:spPr>
        <p:txBody>
          <a:bodyPr>
            <a:normAutofit/>
          </a:bodyPr>
          <a:lstStyle/>
          <a:p>
            <a:pPr marL="210312" lvl="0" indent="-210312">
              <a:spcBef>
                <a:spcPts val="1100"/>
              </a:spcBef>
            </a:pPr>
            <a:r>
              <a:rPr lang="zh-TW" altLang="en-US" sz="3600" b="1" dirty="0">
                <a:solidFill>
                  <a:srgbClr val="FF0000"/>
                </a:solidFill>
                <a:latin typeface="標楷體" panose="03000509000000000000" pitchFamily="65" charset="-120"/>
                <a:ea typeface="標楷體" panose="03000509000000000000" pitchFamily="65" charset="-120"/>
                <a:cs typeface="+mn-cs"/>
              </a:rPr>
              <a:t>三、</a:t>
            </a:r>
            <a:r>
              <a:rPr lang="zh-TW" altLang="zh-TW" sz="3600" b="1" dirty="0">
                <a:solidFill>
                  <a:srgbClr val="FF0000"/>
                </a:solidFill>
                <a:latin typeface="標楷體" panose="03000509000000000000" pitchFamily="65" charset="-120"/>
                <a:ea typeface="標楷體" panose="03000509000000000000" pitchFamily="65" charset="-120"/>
                <a:cs typeface="+mn-cs"/>
              </a:rPr>
              <a:t>請假</a:t>
            </a:r>
            <a:r>
              <a:rPr lang="zh-TW" altLang="en-US" sz="3600" b="1" dirty="0">
                <a:solidFill>
                  <a:srgbClr val="FF0000"/>
                </a:solidFill>
                <a:latin typeface="標楷體" panose="03000509000000000000" pitchFamily="65" charset="-120"/>
                <a:ea typeface="標楷體" panose="03000509000000000000" pitchFamily="65" charset="-120"/>
                <a:cs typeface="+mn-cs"/>
              </a:rPr>
              <a:t>相關</a:t>
            </a:r>
            <a:r>
              <a:rPr lang="zh-TW" altLang="zh-TW" sz="3600" b="1" dirty="0">
                <a:solidFill>
                  <a:srgbClr val="FF0000"/>
                </a:solidFill>
                <a:latin typeface="標楷體" panose="03000509000000000000" pitchFamily="65" charset="-120"/>
                <a:ea typeface="標楷體" panose="03000509000000000000" pitchFamily="65" charset="-120"/>
                <a:cs typeface="+mn-cs"/>
              </a:rPr>
              <a:t>規定</a:t>
            </a:r>
            <a:endParaRPr lang="zh-TW" altLang="en-US" dirty="0"/>
          </a:p>
        </p:txBody>
      </p:sp>
      <p:sp>
        <p:nvSpPr>
          <p:cNvPr id="6" name="文字方塊 5">
            <a:extLst>
              <a:ext uri="{FF2B5EF4-FFF2-40B4-BE49-F238E27FC236}">
                <a16:creationId xmlns:a16="http://schemas.microsoft.com/office/drawing/2014/main" id="{AAA18B37-0AD5-4653-837E-559AC7D6C08E}"/>
              </a:ext>
            </a:extLst>
          </p:cNvPr>
          <p:cNvSpPr txBox="1"/>
          <p:nvPr/>
        </p:nvSpPr>
        <p:spPr>
          <a:xfrm>
            <a:off x="3017016" y="1727262"/>
            <a:ext cx="8000887" cy="3224985"/>
          </a:xfrm>
          <a:prstGeom prst="rect">
            <a:avLst/>
          </a:prstGeom>
          <a:noFill/>
        </p:spPr>
        <p:txBody>
          <a:bodyPr wrap="square" rtlCol="0">
            <a:spAutoFit/>
          </a:bodyPr>
          <a:lstStyle/>
          <a:p>
            <a:pPr lvl="0">
              <a:lnSpc>
                <a:spcPct val="90000"/>
              </a:lnSpc>
              <a:spcBef>
                <a:spcPts val="1100"/>
              </a:spcBef>
            </a:pPr>
            <a:r>
              <a:rPr lang="zh-TW" altLang="zh-TW" sz="3600" b="1" dirty="0">
                <a:solidFill>
                  <a:srgbClr val="17406D"/>
                </a:solidFill>
                <a:latin typeface="標楷體" panose="03000509000000000000" pitchFamily="65" charset="-120"/>
                <a:ea typeface="標楷體" panose="03000509000000000000" pitchFamily="65" charset="-120"/>
              </a:rPr>
              <a:t>事假請事先告知導師。病假請隨時電話請假，若為法定傳染病請主動告知並依規定天數在家休養。</a:t>
            </a:r>
            <a:endParaRPr lang="en-US" altLang="zh-TW" sz="3600" b="1" dirty="0">
              <a:solidFill>
                <a:srgbClr val="17406D"/>
              </a:solidFill>
              <a:latin typeface="標楷體" panose="03000509000000000000" pitchFamily="65" charset="-120"/>
              <a:ea typeface="標楷體" panose="03000509000000000000" pitchFamily="65" charset="-120"/>
            </a:endParaRPr>
          </a:p>
          <a:p>
            <a:pPr lvl="0">
              <a:lnSpc>
                <a:spcPct val="90000"/>
              </a:lnSpc>
              <a:spcBef>
                <a:spcPts val="1100"/>
              </a:spcBef>
            </a:pPr>
            <a:r>
              <a:rPr lang="zh-TW" altLang="zh-TW" sz="3600" b="1" dirty="0">
                <a:solidFill>
                  <a:srgbClr val="17406D"/>
                </a:solidFill>
                <a:latin typeface="標楷體" panose="03000509000000000000" pitchFamily="65" charset="-120"/>
                <a:ea typeface="標楷體" panose="03000509000000000000" pitchFamily="65" charset="-120"/>
              </a:rPr>
              <a:t>在校突然傷病，會由校護或導師主動聯繫家長，請家長配合提供緊急連絡人及連絡電話</a:t>
            </a:r>
            <a:endParaRPr lang="zh-TW" altLang="en-US" dirty="0"/>
          </a:p>
        </p:txBody>
      </p:sp>
    </p:spTree>
    <p:extLst>
      <p:ext uri="{BB962C8B-B14F-4D97-AF65-F5344CB8AC3E}">
        <p14:creationId xmlns:p14="http://schemas.microsoft.com/office/powerpoint/2010/main" val="205914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CF24BCB-1862-4FDF-A0AB-08AD3C3912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00" y="14294"/>
            <a:ext cx="12235000" cy="6960091"/>
          </a:xfrm>
          <a:prstGeom prst="rect">
            <a:avLst/>
          </a:prstGeom>
        </p:spPr>
      </p:pic>
      <p:graphicFrame>
        <p:nvGraphicFramePr>
          <p:cNvPr id="4" name="內容版面配置區 2">
            <a:extLst>
              <a:ext uri="{FF2B5EF4-FFF2-40B4-BE49-F238E27FC236}">
                <a16:creationId xmlns:a16="http://schemas.microsoft.com/office/drawing/2014/main" id="{1FAC3ADB-A74A-442C-B62E-005B0EB81534}"/>
              </a:ext>
            </a:extLst>
          </p:cNvPr>
          <p:cNvGraphicFramePr>
            <a:graphicFrameLocks/>
          </p:cNvGraphicFramePr>
          <p:nvPr/>
        </p:nvGraphicFramePr>
        <p:xfrm>
          <a:off x="453402" y="2686540"/>
          <a:ext cx="1499685" cy="319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图片 13">
            <a:extLst>
              <a:ext uri="{FF2B5EF4-FFF2-40B4-BE49-F238E27FC236}">
                <a16:creationId xmlns:a16="http://schemas.microsoft.com/office/drawing/2014/main" id="{F981272F-D6C5-4AA5-8CB6-78E087E0DDB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498" t="60114" r="42924" b="4711"/>
          <a:stretch/>
        </p:blipFill>
        <p:spPr>
          <a:xfrm>
            <a:off x="-68145" y="0"/>
            <a:ext cx="3701988" cy="2003008"/>
          </a:xfrm>
          <a:prstGeom prst="rect">
            <a:avLst/>
          </a:prstGeom>
        </p:spPr>
      </p:pic>
      <p:grpSp>
        <p:nvGrpSpPr>
          <p:cNvPr id="13" name="群組 12">
            <a:extLst>
              <a:ext uri="{FF2B5EF4-FFF2-40B4-BE49-F238E27FC236}">
                <a16:creationId xmlns:a16="http://schemas.microsoft.com/office/drawing/2014/main" id="{A79882A4-4A2F-460B-862A-43CB031AB184}"/>
              </a:ext>
            </a:extLst>
          </p:cNvPr>
          <p:cNvGrpSpPr/>
          <p:nvPr/>
        </p:nvGrpSpPr>
        <p:grpSpPr>
          <a:xfrm>
            <a:off x="590058" y="220259"/>
            <a:ext cx="1745224" cy="1562490"/>
            <a:chOff x="130784" y="118028"/>
            <a:chExt cx="1745224" cy="1562490"/>
          </a:xfrm>
        </p:grpSpPr>
        <p:pic>
          <p:nvPicPr>
            <p:cNvPr id="14" name="圖片 13">
              <a:extLst>
                <a:ext uri="{FF2B5EF4-FFF2-40B4-BE49-F238E27FC236}">
                  <a16:creationId xmlns:a16="http://schemas.microsoft.com/office/drawing/2014/main" id="{E8D69BCF-5AA7-4884-B513-2F83FE093B86}"/>
                </a:ext>
              </a:extLst>
            </p:cNvPr>
            <p:cNvPicPr>
              <a:picLocks noChangeAspect="1"/>
            </p:cNvPicPr>
            <p:nvPr/>
          </p:nvPicPr>
          <p:blipFill>
            <a:blip r:embed="rId9" cstate="print"/>
            <a:stretch>
              <a:fillRect/>
            </a:stretch>
          </p:blipFill>
          <p:spPr>
            <a:xfrm>
              <a:off x="130784" y="118028"/>
              <a:ext cx="1375773" cy="1121268"/>
            </a:xfrm>
            <a:prstGeom prst="rect">
              <a:avLst/>
            </a:prstGeom>
            <a:effectLst>
              <a:glow rad="101600">
                <a:schemeClr val="bg1">
                  <a:alpha val="60000"/>
                </a:schemeClr>
              </a:glow>
              <a:outerShdw blurRad="50800" dist="38100" algn="l" rotWithShape="0">
                <a:schemeClr val="bg1">
                  <a:alpha val="40000"/>
                </a:schemeClr>
              </a:outerShdw>
            </a:effectLst>
          </p:spPr>
        </p:pic>
        <p:pic>
          <p:nvPicPr>
            <p:cNvPr id="15" name="圖片 14">
              <a:extLst>
                <a:ext uri="{FF2B5EF4-FFF2-40B4-BE49-F238E27FC236}">
                  <a16:creationId xmlns:a16="http://schemas.microsoft.com/office/drawing/2014/main" id="{F4E03224-01FD-4795-89CC-98E89CAC407C}"/>
                </a:ext>
              </a:extLst>
            </p:cNvPr>
            <p:cNvPicPr>
              <a:picLocks noChangeAspect="1"/>
            </p:cNvPicPr>
            <p:nvPr/>
          </p:nvPicPr>
          <p:blipFill>
            <a:blip r:embed="rId10" cstate="print"/>
            <a:stretch>
              <a:fillRect/>
            </a:stretch>
          </p:blipFill>
          <p:spPr>
            <a:xfrm>
              <a:off x="997116" y="1021819"/>
              <a:ext cx="878892" cy="658699"/>
            </a:xfrm>
            <a:prstGeom prst="rect">
              <a:avLst/>
            </a:prstGeom>
            <a:effectLst>
              <a:glow rad="101600">
                <a:schemeClr val="bg1">
                  <a:alpha val="60000"/>
                </a:schemeClr>
              </a:glow>
              <a:outerShdw blurRad="50800" dist="38100" dir="2700000" algn="tl" rotWithShape="0">
                <a:schemeClr val="bg1">
                  <a:alpha val="40000"/>
                </a:schemeClr>
              </a:outerShdw>
            </a:effectLst>
          </p:spPr>
        </p:pic>
      </p:grpSp>
      <p:sp>
        <p:nvSpPr>
          <p:cNvPr id="18" name="頁尾預留位置 6">
            <a:extLst>
              <a:ext uri="{FF2B5EF4-FFF2-40B4-BE49-F238E27FC236}">
                <a16:creationId xmlns:a16="http://schemas.microsoft.com/office/drawing/2014/main" id="{0D5898C2-5FCE-42B4-915D-628BEC48F9AD}"/>
              </a:ext>
            </a:extLst>
          </p:cNvPr>
          <p:cNvSpPr txBox="1">
            <a:spLocks/>
          </p:cNvSpPr>
          <p:nvPr/>
        </p:nvSpPr>
        <p:spPr>
          <a:xfrm>
            <a:off x="-68145" y="6666608"/>
            <a:ext cx="9254836" cy="307777"/>
          </a:xfrm>
          <a:prstGeom prst="rect">
            <a:avLst/>
          </a:prstGeom>
          <a:solidFill>
            <a:srgbClr val="99CC00"/>
          </a:solidFill>
        </p:spPr>
        <p:txBody>
          <a:bodyPr rtlCol="0"/>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113</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學年大業國小親</a:t>
            </a:r>
            <a:r>
              <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師座談會</a:t>
            </a:r>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endParaRPr>
          </a:p>
        </p:txBody>
      </p:sp>
      <p:sp>
        <p:nvSpPr>
          <p:cNvPr id="20" name="矩形 19">
            <a:extLst>
              <a:ext uri="{FF2B5EF4-FFF2-40B4-BE49-F238E27FC236}">
                <a16:creationId xmlns:a16="http://schemas.microsoft.com/office/drawing/2014/main" id="{88F9DF21-02B7-4FC3-B1D4-C0C99BADC8B6}"/>
              </a:ext>
            </a:extLst>
          </p:cNvPr>
          <p:cNvSpPr/>
          <p:nvPr/>
        </p:nvSpPr>
        <p:spPr>
          <a:xfrm>
            <a:off x="675093" y="6672651"/>
            <a:ext cx="129073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D25E05-8C57-4CA2-A6EA-1EBF2CB41307}" type="datetime2">
              <a:rPr kumimoji="0" lang="zh-TW" altLang="en-US" sz="1400" b="0" i="0" u="none" strike="noStrike" kern="1200" cap="none" spc="0" normalizeH="0" baseline="0" noProof="0">
                <a:ln>
                  <a:noFill/>
                </a:ln>
                <a:solidFill>
                  <a:prstClr val="black"/>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2024年9月11日</a:t>
            </a:fld>
            <a:endParaRPr kumimoji="0" lang="zh-TW" altLang="en-US" sz="14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21" name="投影片編號版面配置區 3">
            <a:extLst>
              <a:ext uri="{FF2B5EF4-FFF2-40B4-BE49-F238E27FC236}">
                <a16:creationId xmlns:a16="http://schemas.microsoft.com/office/drawing/2014/main" id="{77B9E6E6-D640-424A-99DA-FA719E38FF5D}"/>
              </a:ext>
            </a:extLst>
          </p:cNvPr>
          <p:cNvSpPr txBox="1">
            <a:spLocks/>
          </p:cNvSpPr>
          <p:nvPr/>
        </p:nvSpPr>
        <p:spPr>
          <a:xfrm>
            <a:off x="43000" y="6665631"/>
            <a:ext cx="410402" cy="228600"/>
          </a:xfrm>
          <a:prstGeom prst="rect">
            <a:avLst/>
          </a:prstGeom>
        </p:spPr>
        <p:txBody>
          <a:bodyPr/>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altLang="zh-TW" sz="1400" b="0" i="0" u="none" strike="noStrike" kern="1200" cap="none" spc="0" normalizeH="0" baseline="0" noProof="0" smtClean="0">
                <a:ln>
                  <a:noFill/>
                </a:ln>
                <a:solidFill>
                  <a:srgbClr val="99CCFF">
                    <a:lumMod val="10000"/>
                  </a:srgbClr>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zh-TW" altLang="en-US" sz="1400" b="0" i="0" u="none" strike="noStrike" kern="1200" cap="none" spc="0" normalizeH="0" baseline="0" noProof="0" dirty="0">
              <a:ln>
                <a:noFill/>
              </a:ln>
              <a:solidFill>
                <a:srgbClr val="99CCFF">
                  <a:lumMod val="10000"/>
                </a:srgbClr>
              </a:solidFill>
              <a:effectLst/>
              <a:uLnTx/>
              <a:uFillTx/>
              <a:latin typeface="等线"/>
              <a:ea typeface="新細明體" panose="02020500000000000000" pitchFamily="18" charset="-120"/>
              <a:cs typeface="+mn-cs"/>
            </a:endParaRPr>
          </a:p>
        </p:txBody>
      </p:sp>
      <p:pic>
        <p:nvPicPr>
          <p:cNvPr id="19" name="图片 11">
            <a:extLst>
              <a:ext uri="{FF2B5EF4-FFF2-40B4-BE49-F238E27FC236}">
                <a16:creationId xmlns:a16="http://schemas.microsoft.com/office/drawing/2014/main" id="{CB77B668-C259-4188-B8BF-C2CCE03EDFF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866" t="-1" r="2801" b="10600"/>
          <a:stretch/>
        </p:blipFill>
        <p:spPr>
          <a:xfrm rot="19622740">
            <a:off x="9043835" y="5357513"/>
            <a:ext cx="3686303" cy="2279791"/>
          </a:xfrm>
          <a:custGeom>
            <a:avLst/>
            <a:gdLst>
              <a:gd name="connsiteX0" fmla="*/ 4743355 w 6628787"/>
              <a:gd name="connsiteY0" fmla="*/ 0 h 4099567"/>
              <a:gd name="connsiteX1" fmla="*/ 6628787 w 6628787"/>
              <a:gd name="connsiteY1" fmla="*/ 1222278 h 4099567"/>
              <a:gd name="connsiteX2" fmla="*/ 4763512 w 6628787"/>
              <a:gd name="connsiteY2" fmla="*/ 4099567 h 4099567"/>
              <a:gd name="connsiteX3" fmla="*/ 0 w 6628787"/>
              <a:gd name="connsiteY3" fmla="*/ 1011501 h 4099567"/>
              <a:gd name="connsiteX4" fmla="*/ 655731 w 6628787"/>
              <a:gd name="connsiteY4" fmla="*/ 0 h 40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787" h="4099567">
                <a:moveTo>
                  <a:pt x="4743355" y="0"/>
                </a:moveTo>
                <a:lnTo>
                  <a:pt x="6628787" y="1222278"/>
                </a:lnTo>
                <a:lnTo>
                  <a:pt x="4763512" y="4099567"/>
                </a:lnTo>
                <a:lnTo>
                  <a:pt x="0" y="1011501"/>
                </a:lnTo>
                <a:lnTo>
                  <a:pt x="655731" y="0"/>
                </a:lnTo>
                <a:close/>
              </a:path>
            </a:pathLst>
          </a:custGeom>
        </p:spPr>
      </p:pic>
      <p:pic>
        <p:nvPicPr>
          <p:cNvPr id="17" name="Picture 6" descr="æ ¡å¾½">
            <a:extLst>
              <a:ext uri="{FF2B5EF4-FFF2-40B4-BE49-F238E27FC236}">
                <a16:creationId xmlns:a16="http://schemas.microsoft.com/office/drawing/2014/main" id="{43B3AD22-6A56-4A5F-8F05-9AF51B1452C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3229" t="16333" r="43477" b="15408"/>
          <a:stretch>
            <a:fillRect/>
          </a:stretch>
        </p:blipFill>
        <p:spPr bwMode="auto">
          <a:xfrm>
            <a:off x="174166" y="2129382"/>
            <a:ext cx="466398" cy="43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3" name="Text Box 5">
            <a:extLst>
              <a:ext uri="{FF2B5EF4-FFF2-40B4-BE49-F238E27FC236}">
                <a16:creationId xmlns:a16="http://schemas.microsoft.com/office/drawing/2014/main" id="{9B5AA9A2-F453-4CFF-88C2-4CDF2DBD4F75}"/>
              </a:ext>
            </a:extLst>
          </p:cNvPr>
          <p:cNvSpPr txBox="1">
            <a:spLocks noChangeArrowheads="1"/>
          </p:cNvSpPr>
          <p:nvPr/>
        </p:nvSpPr>
        <p:spPr bwMode="auto">
          <a:xfrm>
            <a:off x="570562" y="2375171"/>
            <a:ext cx="2170103" cy="2249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kern="1200" cap="none" spc="0" normalizeH="0" baseline="0" noProof="0" dirty="0">
                <a:ln>
                  <a:noFill/>
                </a:ln>
                <a:solidFill>
                  <a:srgbClr val="FFC000"/>
                </a:solidFill>
                <a:effectLst/>
                <a:uLnTx/>
                <a:uFillTx/>
                <a:latin typeface="華康儷粗圓" panose="020F0709000000000000" pitchFamily="49" charset="-120"/>
                <a:ea typeface="華康儷粗圓" panose="020F0709000000000000" pitchFamily="49" charset="-120"/>
                <a:cs typeface="+mn-cs"/>
              </a:rPr>
              <a:t>健康快樂 新大業   多元學習 創卓越</a:t>
            </a:r>
            <a:endParaRPr kumimoji="0" lang="zh-TW" altLang="en-US" sz="1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2" name="矩形 1">
            <a:extLst>
              <a:ext uri="{FF2B5EF4-FFF2-40B4-BE49-F238E27FC236}">
                <a16:creationId xmlns:a16="http://schemas.microsoft.com/office/drawing/2014/main" id="{19250D02-421A-445D-A643-E92EF495E5EF}"/>
              </a:ext>
            </a:extLst>
          </p:cNvPr>
          <p:cNvSpPr/>
          <p:nvPr/>
        </p:nvSpPr>
        <p:spPr>
          <a:xfrm>
            <a:off x="570562" y="2060652"/>
            <a:ext cx="241076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桃園市大業國民小</a:t>
            </a:r>
            <a:r>
              <a:rPr kumimoji="0" lang="zh-TW" altLang="en-US"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學</a:t>
            </a:r>
            <a:endParaRPr kumimoji="0" lang="zh-TW" altLang="en-US" sz="18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pic>
        <p:nvPicPr>
          <p:cNvPr id="16" name="圖片 15">
            <a:extLst>
              <a:ext uri="{FF2B5EF4-FFF2-40B4-BE49-F238E27FC236}">
                <a16:creationId xmlns:a16="http://schemas.microsoft.com/office/drawing/2014/main" id="{E591C9D8-7557-4C99-A82C-822AD589F5E8}"/>
              </a:ext>
            </a:extLst>
          </p:cNvPr>
          <p:cNvPicPr>
            <a:picLocks noChangeAspect="1"/>
          </p:cNvPicPr>
          <p:nvPr/>
        </p:nvPicPr>
        <p:blipFill>
          <a:blip r:embed="rId13" cstate="print"/>
          <a:stretch>
            <a:fillRect/>
          </a:stretch>
        </p:blipFill>
        <p:spPr>
          <a:xfrm>
            <a:off x="2809419" y="509992"/>
            <a:ext cx="8960370" cy="5264152"/>
          </a:xfrm>
          <a:prstGeom prst="rect">
            <a:avLst/>
          </a:prstGeom>
        </p:spPr>
      </p:pic>
    </p:spTree>
    <p:extLst>
      <p:ext uri="{BB962C8B-B14F-4D97-AF65-F5344CB8AC3E}">
        <p14:creationId xmlns:p14="http://schemas.microsoft.com/office/powerpoint/2010/main" val="106502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CF24BCB-1862-4FDF-A0AB-08AD3C3912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899" y="0"/>
            <a:ext cx="12235000" cy="6960091"/>
          </a:xfrm>
          <a:prstGeom prst="rect">
            <a:avLst/>
          </a:prstGeom>
        </p:spPr>
      </p:pic>
      <p:graphicFrame>
        <p:nvGraphicFramePr>
          <p:cNvPr id="4" name="內容版面配置區 2">
            <a:extLst>
              <a:ext uri="{FF2B5EF4-FFF2-40B4-BE49-F238E27FC236}">
                <a16:creationId xmlns:a16="http://schemas.microsoft.com/office/drawing/2014/main" id="{1FAC3ADB-A74A-442C-B62E-005B0EB81534}"/>
              </a:ext>
            </a:extLst>
          </p:cNvPr>
          <p:cNvGraphicFramePr>
            <a:graphicFrameLocks/>
          </p:cNvGraphicFramePr>
          <p:nvPr/>
        </p:nvGraphicFramePr>
        <p:xfrm>
          <a:off x="453402" y="2686540"/>
          <a:ext cx="1499685" cy="319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图片 13">
            <a:extLst>
              <a:ext uri="{FF2B5EF4-FFF2-40B4-BE49-F238E27FC236}">
                <a16:creationId xmlns:a16="http://schemas.microsoft.com/office/drawing/2014/main" id="{F981272F-D6C5-4AA5-8CB6-78E087E0DDB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498" t="60114" r="42924" b="4711"/>
          <a:stretch/>
        </p:blipFill>
        <p:spPr>
          <a:xfrm>
            <a:off x="-68145" y="0"/>
            <a:ext cx="3701988" cy="2003008"/>
          </a:xfrm>
          <a:prstGeom prst="rect">
            <a:avLst/>
          </a:prstGeom>
        </p:spPr>
      </p:pic>
      <p:grpSp>
        <p:nvGrpSpPr>
          <p:cNvPr id="13" name="群組 12">
            <a:extLst>
              <a:ext uri="{FF2B5EF4-FFF2-40B4-BE49-F238E27FC236}">
                <a16:creationId xmlns:a16="http://schemas.microsoft.com/office/drawing/2014/main" id="{A79882A4-4A2F-460B-862A-43CB031AB184}"/>
              </a:ext>
            </a:extLst>
          </p:cNvPr>
          <p:cNvGrpSpPr/>
          <p:nvPr/>
        </p:nvGrpSpPr>
        <p:grpSpPr>
          <a:xfrm>
            <a:off x="590058" y="220259"/>
            <a:ext cx="1745224" cy="1562490"/>
            <a:chOff x="130784" y="118028"/>
            <a:chExt cx="1745224" cy="1562490"/>
          </a:xfrm>
        </p:grpSpPr>
        <p:pic>
          <p:nvPicPr>
            <p:cNvPr id="14" name="圖片 13">
              <a:extLst>
                <a:ext uri="{FF2B5EF4-FFF2-40B4-BE49-F238E27FC236}">
                  <a16:creationId xmlns:a16="http://schemas.microsoft.com/office/drawing/2014/main" id="{E8D69BCF-5AA7-4884-B513-2F83FE093B86}"/>
                </a:ext>
              </a:extLst>
            </p:cNvPr>
            <p:cNvPicPr>
              <a:picLocks noChangeAspect="1"/>
            </p:cNvPicPr>
            <p:nvPr/>
          </p:nvPicPr>
          <p:blipFill>
            <a:blip r:embed="rId9" cstate="print"/>
            <a:stretch>
              <a:fillRect/>
            </a:stretch>
          </p:blipFill>
          <p:spPr>
            <a:xfrm>
              <a:off x="130784" y="118028"/>
              <a:ext cx="1375773" cy="1121268"/>
            </a:xfrm>
            <a:prstGeom prst="rect">
              <a:avLst/>
            </a:prstGeom>
            <a:effectLst>
              <a:glow rad="101600">
                <a:schemeClr val="bg1">
                  <a:alpha val="60000"/>
                </a:schemeClr>
              </a:glow>
              <a:outerShdw blurRad="50800" dist="38100" algn="l" rotWithShape="0">
                <a:schemeClr val="bg1">
                  <a:alpha val="40000"/>
                </a:schemeClr>
              </a:outerShdw>
            </a:effectLst>
          </p:spPr>
        </p:pic>
        <p:pic>
          <p:nvPicPr>
            <p:cNvPr id="15" name="圖片 14">
              <a:extLst>
                <a:ext uri="{FF2B5EF4-FFF2-40B4-BE49-F238E27FC236}">
                  <a16:creationId xmlns:a16="http://schemas.microsoft.com/office/drawing/2014/main" id="{F4E03224-01FD-4795-89CC-98E89CAC407C}"/>
                </a:ext>
              </a:extLst>
            </p:cNvPr>
            <p:cNvPicPr>
              <a:picLocks noChangeAspect="1"/>
            </p:cNvPicPr>
            <p:nvPr/>
          </p:nvPicPr>
          <p:blipFill>
            <a:blip r:embed="rId10" cstate="print"/>
            <a:stretch>
              <a:fillRect/>
            </a:stretch>
          </p:blipFill>
          <p:spPr>
            <a:xfrm>
              <a:off x="997116" y="1021819"/>
              <a:ext cx="878892" cy="658699"/>
            </a:xfrm>
            <a:prstGeom prst="rect">
              <a:avLst/>
            </a:prstGeom>
            <a:effectLst>
              <a:glow rad="101600">
                <a:schemeClr val="bg1">
                  <a:alpha val="60000"/>
                </a:schemeClr>
              </a:glow>
              <a:outerShdw blurRad="50800" dist="38100" dir="2700000" algn="tl" rotWithShape="0">
                <a:schemeClr val="bg1">
                  <a:alpha val="40000"/>
                </a:schemeClr>
              </a:outerShdw>
            </a:effectLst>
          </p:spPr>
        </p:pic>
      </p:grpSp>
      <p:sp>
        <p:nvSpPr>
          <p:cNvPr id="18" name="頁尾預留位置 6">
            <a:extLst>
              <a:ext uri="{FF2B5EF4-FFF2-40B4-BE49-F238E27FC236}">
                <a16:creationId xmlns:a16="http://schemas.microsoft.com/office/drawing/2014/main" id="{0D5898C2-5FCE-42B4-915D-628BEC48F9AD}"/>
              </a:ext>
            </a:extLst>
          </p:cNvPr>
          <p:cNvSpPr txBox="1">
            <a:spLocks/>
          </p:cNvSpPr>
          <p:nvPr/>
        </p:nvSpPr>
        <p:spPr>
          <a:xfrm>
            <a:off x="-68145" y="6666608"/>
            <a:ext cx="9254836" cy="307777"/>
          </a:xfrm>
          <a:prstGeom prst="rect">
            <a:avLst/>
          </a:prstGeom>
          <a:solidFill>
            <a:srgbClr val="99CC00"/>
          </a:solidFill>
        </p:spPr>
        <p:txBody>
          <a:bodyPr rtlCol="0"/>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113</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學年大業國小親</a:t>
            </a:r>
            <a:r>
              <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師座談會</a:t>
            </a:r>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endParaRPr>
          </a:p>
        </p:txBody>
      </p:sp>
      <p:sp>
        <p:nvSpPr>
          <p:cNvPr id="20" name="矩形 19">
            <a:extLst>
              <a:ext uri="{FF2B5EF4-FFF2-40B4-BE49-F238E27FC236}">
                <a16:creationId xmlns:a16="http://schemas.microsoft.com/office/drawing/2014/main" id="{88F9DF21-02B7-4FC3-B1D4-C0C99BADC8B6}"/>
              </a:ext>
            </a:extLst>
          </p:cNvPr>
          <p:cNvSpPr/>
          <p:nvPr/>
        </p:nvSpPr>
        <p:spPr>
          <a:xfrm>
            <a:off x="675093" y="6672651"/>
            <a:ext cx="129073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D25E05-8C57-4CA2-A6EA-1EBF2CB41307}" type="datetime2">
              <a:rPr kumimoji="0" lang="zh-TW" altLang="en-US" sz="1400" b="0" i="0" u="none" strike="noStrike" kern="1200" cap="none" spc="0" normalizeH="0" baseline="0" noProof="0">
                <a:ln>
                  <a:noFill/>
                </a:ln>
                <a:solidFill>
                  <a:prstClr val="black"/>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2024年9月11日</a:t>
            </a:fld>
            <a:endParaRPr kumimoji="0" lang="zh-TW" altLang="en-US" sz="14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21" name="投影片編號版面配置區 3">
            <a:extLst>
              <a:ext uri="{FF2B5EF4-FFF2-40B4-BE49-F238E27FC236}">
                <a16:creationId xmlns:a16="http://schemas.microsoft.com/office/drawing/2014/main" id="{77B9E6E6-D640-424A-99DA-FA719E38FF5D}"/>
              </a:ext>
            </a:extLst>
          </p:cNvPr>
          <p:cNvSpPr txBox="1">
            <a:spLocks/>
          </p:cNvSpPr>
          <p:nvPr/>
        </p:nvSpPr>
        <p:spPr>
          <a:xfrm>
            <a:off x="43000" y="6665631"/>
            <a:ext cx="410402" cy="228600"/>
          </a:xfrm>
          <a:prstGeom prst="rect">
            <a:avLst/>
          </a:prstGeom>
        </p:spPr>
        <p:txBody>
          <a:bodyPr/>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altLang="zh-TW" sz="1400" b="0" i="0" u="none" strike="noStrike" kern="1200" cap="none" spc="0" normalizeH="0" baseline="0" noProof="0" smtClean="0">
                <a:ln>
                  <a:noFill/>
                </a:ln>
                <a:solidFill>
                  <a:srgbClr val="99CCFF">
                    <a:lumMod val="10000"/>
                  </a:srgbClr>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zh-TW" altLang="en-US" sz="1400" b="0" i="0" u="none" strike="noStrike" kern="1200" cap="none" spc="0" normalizeH="0" baseline="0" noProof="0" dirty="0">
              <a:ln>
                <a:noFill/>
              </a:ln>
              <a:solidFill>
                <a:srgbClr val="99CCFF">
                  <a:lumMod val="10000"/>
                </a:srgbClr>
              </a:solidFill>
              <a:effectLst/>
              <a:uLnTx/>
              <a:uFillTx/>
              <a:latin typeface="等线"/>
              <a:ea typeface="新細明體" panose="02020500000000000000" pitchFamily="18" charset="-120"/>
              <a:cs typeface="+mn-cs"/>
            </a:endParaRPr>
          </a:p>
        </p:txBody>
      </p:sp>
      <p:pic>
        <p:nvPicPr>
          <p:cNvPr id="19" name="图片 11">
            <a:extLst>
              <a:ext uri="{FF2B5EF4-FFF2-40B4-BE49-F238E27FC236}">
                <a16:creationId xmlns:a16="http://schemas.microsoft.com/office/drawing/2014/main" id="{CB77B668-C259-4188-B8BF-C2CCE03EDFF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866" t="-1" r="2801" b="10600"/>
          <a:stretch/>
        </p:blipFill>
        <p:spPr>
          <a:xfrm rot="19622740">
            <a:off x="9043835" y="5357513"/>
            <a:ext cx="3686303" cy="2279791"/>
          </a:xfrm>
          <a:custGeom>
            <a:avLst/>
            <a:gdLst>
              <a:gd name="connsiteX0" fmla="*/ 4743355 w 6628787"/>
              <a:gd name="connsiteY0" fmla="*/ 0 h 4099567"/>
              <a:gd name="connsiteX1" fmla="*/ 6628787 w 6628787"/>
              <a:gd name="connsiteY1" fmla="*/ 1222278 h 4099567"/>
              <a:gd name="connsiteX2" fmla="*/ 4763512 w 6628787"/>
              <a:gd name="connsiteY2" fmla="*/ 4099567 h 4099567"/>
              <a:gd name="connsiteX3" fmla="*/ 0 w 6628787"/>
              <a:gd name="connsiteY3" fmla="*/ 1011501 h 4099567"/>
              <a:gd name="connsiteX4" fmla="*/ 655731 w 6628787"/>
              <a:gd name="connsiteY4" fmla="*/ 0 h 40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787" h="4099567">
                <a:moveTo>
                  <a:pt x="4743355" y="0"/>
                </a:moveTo>
                <a:lnTo>
                  <a:pt x="6628787" y="1222278"/>
                </a:lnTo>
                <a:lnTo>
                  <a:pt x="4763512" y="4099567"/>
                </a:lnTo>
                <a:lnTo>
                  <a:pt x="0" y="1011501"/>
                </a:lnTo>
                <a:lnTo>
                  <a:pt x="655731" y="0"/>
                </a:lnTo>
                <a:close/>
              </a:path>
            </a:pathLst>
          </a:custGeom>
        </p:spPr>
      </p:pic>
      <p:pic>
        <p:nvPicPr>
          <p:cNvPr id="17" name="Picture 6" descr="æ ¡å¾½">
            <a:extLst>
              <a:ext uri="{FF2B5EF4-FFF2-40B4-BE49-F238E27FC236}">
                <a16:creationId xmlns:a16="http://schemas.microsoft.com/office/drawing/2014/main" id="{43B3AD22-6A56-4A5F-8F05-9AF51B1452C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3229" t="16333" r="43477" b="15408"/>
          <a:stretch>
            <a:fillRect/>
          </a:stretch>
        </p:blipFill>
        <p:spPr bwMode="auto">
          <a:xfrm>
            <a:off x="174166" y="2129382"/>
            <a:ext cx="466398" cy="43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3" name="Text Box 5">
            <a:extLst>
              <a:ext uri="{FF2B5EF4-FFF2-40B4-BE49-F238E27FC236}">
                <a16:creationId xmlns:a16="http://schemas.microsoft.com/office/drawing/2014/main" id="{9B5AA9A2-F453-4CFF-88C2-4CDF2DBD4F75}"/>
              </a:ext>
            </a:extLst>
          </p:cNvPr>
          <p:cNvSpPr txBox="1">
            <a:spLocks noChangeArrowheads="1"/>
          </p:cNvSpPr>
          <p:nvPr/>
        </p:nvSpPr>
        <p:spPr bwMode="auto">
          <a:xfrm>
            <a:off x="570562" y="2375171"/>
            <a:ext cx="2170103" cy="2249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kern="1200" cap="none" spc="0" normalizeH="0" baseline="0" noProof="0" dirty="0">
                <a:ln>
                  <a:noFill/>
                </a:ln>
                <a:solidFill>
                  <a:srgbClr val="FFC000"/>
                </a:solidFill>
                <a:effectLst/>
                <a:uLnTx/>
                <a:uFillTx/>
                <a:latin typeface="華康儷粗圓" panose="020F0709000000000000" pitchFamily="49" charset="-120"/>
                <a:ea typeface="華康儷粗圓" panose="020F0709000000000000" pitchFamily="49" charset="-120"/>
                <a:cs typeface="+mn-cs"/>
              </a:rPr>
              <a:t>健康快樂 新大業   多元學習 創卓越</a:t>
            </a:r>
            <a:endParaRPr kumimoji="0" lang="zh-TW" altLang="en-US" sz="1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2" name="矩形 1">
            <a:extLst>
              <a:ext uri="{FF2B5EF4-FFF2-40B4-BE49-F238E27FC236}">
                <a16:creationId xmlns:a16="http://schemas.microsoft.com/office/drawing/2014/main" id="{19250D02-421A-445D-A643-E92EF495E5EF}"/>
              </a:ext>
            </a:extLst>
          </p:cNvPr>
          <p:cNvSpPr/>
          <p:nvPr/>
        </p:nvSpPr>
        <p:spPr>
          <a:xfrm>
            <a:off x="570562" y="2060652"/>
            <a:ext cx="241076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桃園市大業國民小</a:t>
            </a:r>
            <a:r>
              <a:rPr kumimoji="0" lang="zh-TW" altLang="en-US"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學</a:t>
            </a:r>
            <a:endParaRPr kumimoji="0" lang="zh-TW" altLang="en-US" sz="18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5" name="標題 4">
            <a:extLst>
              <a:ext uri="{FF2B5EF4-FFF2-40B4-BE49-F238E27FC236}">
                <a16:creationId xmlns:a16="http://schemas.microsoft.com/office/drawing/2014/main" id="{ABC85C66-6CC8-465C-A341-5460FA5BAC4C}"/>
              </a:ext>
            </a:extLst>
          </p:cNvPr>
          <p:cNvSpPr>
            <a:spLocks noGrp="1"/>
          </p:cNvSpPr>
          <p:nvPr>
            <p:ph type="title"/>
          </p:nvPr>
        </p:nvSpPr>
        <p:spPr>
          <a:xfrm>
            <a:off x="2832162" y="826851"/>
            <a:ext cx="8521637" cy="863837"/>
          </a:xfrm>
        </p:spPr>
        <p:txBody>
          <a:bodyPr>
            <a:normAutofit/>
          </a:bodyPr>
          <a:lstStyle/>
          <a:p>
            <a:r>
              <a:rPr lang="en-US" altLang="zh-TW" sz="3600" dirty="0">
                <a:solidFill>
                  <a:prstClr val="black"/>
                </a:solidFill>
                <a:latin typeface="標楷體" panose="03000509000000000000" pitchFamily="65" charset="-120"/>
                <a:ea typeface="標楷體" panose="03000509000000000000" pitchFamily="65" charset="-120"/>
              </a:rPr>
              <a:t>113</a:t>
            </a:r>
            <a:r>
              <a:rPr lang="zh-TW" altLang="en-US" sz="3600" dirty="0">
                <a:solidFill>
                  <a:prstClr val="black"/>
                </a:solidFill>
                <a:latin typeface="標楷體" panose="03000509000000000000" pitchFamily="65" charset="-120"/>
                <a:ea typeface="標楷體" panose="03000509000000000000" pitchFamily="65" charset="-120"/>
              </a:rPr>
              <a:t>學年度</a:t>
            </a:r>
            <a:r>
              <a:rPr lang="en-US" altLang="zh-TW" sz="3600" dirty="0">
                <a:solidFill>
                  <a:prstClr val="black"/>
                </a:solidFill>
                <a:latin typeface="標楷體" panose="03000509000000000000" pitchFamily="65" charset="-120"/>
                <a:ea typeface="標楷體" panose="03000509000000000000" pitchFamily="65" charset="-120"/>
              </a:rPr>
              <a:t>(</a:t>
            </a:r>
            <a:r>
              <a:rPr lang="zh-TW" altLang="en-US" sz="3600" dirty="0">
                <a:solidFill>
                  <a:prstClr val="black"/>
                </a:solidFill>
                <a:latin typeface="標楷體" panose="03000509000000000000" pitchFamily="65" charset="-120"/>
                <a:ea typeface="標楷體" panose="03000509000000000000" pitchFamily="65" charset="-120"/>
              </a:rPr>
              <a:t>上</a:t>
            </a:r>
            <a:r>
              <a:rPr lang="en-US" altLang="zh-TW" sz="3600" dirty="0">
                <a:solidFill>
                  <a:prstClr val="black"/>
                </a:solidFill>
                <a:latin typeface="標楷體" panose="03000509000000000000" pitchFamily="65" charset="-120"/>
                <a:ea typeface="標楷體" panose="03000509000000000000" pitchFamily="65" charset="-120"/>
              </a:rPr>
              <a:t>)</a:t>
            </a:r>
            <a:r>
              <a:rPr lang="zh-TW" altLang="en-US" sz="3600" dirty="0">
                <a:solidFill>
                  <a:prstClr val="black"/>
                </a:solidFill>
                <a:latin typeface="標楷體" panose="03000509000000000000" pitchFamily="65" charset="-120"/>
                <a:ea typeface="標楷體" panose="03000509000000000000" pitchFamily="65" charset="-120"/>
              </a:rPr>
              <a:t>社團作業流程</a:t>
            </a:r>
            <a:endParaRPr lang="zh-TW" altLang="en-US" sz="3600" dirty="0">
              <a:latin typeface="標楷體" panose="03000509000000000000" pitchFamily="65" charset="-120"/>
              <a:ea typeface="標楷體" panose="03000509000000000000" pitchFamily="65" charset="-120"/>
            </a:endParaRPr>
          </a:p>
        </p:txBody>
      </p:sp>
      <p:sp>
        <p:nvSpPr>
          <p:cNvPr id="6" name="矩形 5">
            <a:extLst>
              <a:ext uri="{FF2B5EF4-FFF2-40B4-BE49-F238E27FC236}">
                <a16:creationId xmlns:a16="http://schemas.microsoft.com/office/drawing/2014/main" id="{3AE488C9-AC92-4EA9-BCC5-DC9E5C5212A3}"/>
              </a:ext>
            </a:extLst>
          </p:cNvPr>
          <p:cNvSpPr/>
          <p:nvPr/>
        </p:nvSpPr>
        <p:spPr>
          <a:xfrm>
            <a:off x="2981324" y="2003008"/>
            <a:ext cx="5306642" cy="3769302"/>
          </a:xfrm>
          <a:prstGeom prst="rect">
            <a:avLst/>
          </a:prstGeom>
        </p:spPr>
        <p:txBody>
          <a:bodyPr wrap="square">
            <a:spAutoFit/>
          </a:bodyPr>
          <a:lstStyle/>
          <a:p>
            <a:pPr marL="342900" lvl="0" indent="-342900">
              <a:lnSpc>
                <a:spcPts val="4500"/>
              </a:lnSpc>
              <a:spcBef>
                <a:spcPts val="1100"/>
              </a:spcBef>
              <a:buFont typeface="Wingdings" panose="05000000000000000000" pitchFamily="2" charset="2"/>
              <a:buChar char="Ø"/>
              <a:defRPr/>
            </a:pPr>
            <a:r>
              <a:rPr lang="en-US" altLang="zh-TW" sz="2500" b="1" dirty="0">
                <a:solidFill>
                  <a:srgbClr val="000000"/>
                </a:solidFill>
                <a:latin typeface="標楷體" panose="03000509000000000000" pitchFamily="65" charset="-120"/>
                <a:ea typeface="標楷體" panose="03000509000000000000" pitchFamily="65" charset="-120"/>
              </a:rPr>
              <a:t>8/30</a:t>
            </a:r>
            <a:r>
              <a:rPr lang="zh-TW" altLang="en-US" sz="2500" b="1" dirty="0">
                <a:solidFill>
                  <a:srgbClr val="000000"/>
                </a:solidFill>
                <a:latin typeface="標楷體" panose="03000509000000000000" pitchFamily="65" charset="-120"/>
                <a:ea typeface="標楷體" panose="03000509000000000000" pitchFamily="65" charset="-120"/>
              </a:rPr>
              <a:t> （五）發下社團簡章 </a:t>
            </a:r>
            <a:endParaRPr lang="en-US" altLang="zh-TW" sz="2500" b="1" dirty="0">
              <a:solidFill>
                <a:srgbClr val="000000"/>
              </a:solidFill>
              <a:latin typeface="標楷體" panose="03000509000000000000" pitchFamily="65" charset="-120"/>
              <a:ea typeface="標楷體" panose="03000509000000000000" pitchFamily="65" charset="-120"/>
            </a:endParaRPr>
          </a:p>
          <a:p>
            <a:pPr marL="342900" lvl="0" indent="-342900">
              <a:lnSpc>
                <a:spcPts val="4500"/>
              </a:lnSpc>
              <a:spcBef>
                <a:spcPts val="1100"/>
              </a:spcBef>
              <a:buFont typeface="Wingdings" panose="05000000000000000000" pitchFamily="2" charset="2"/>
              <a:buChar char="Ø"/>
              <a:defRPr/>
            </a:pPr>
            <a:r>
              <a:rPr lang="en-US" altLang="zh-TW" sz="2500" b="1" dirty="0">
                <a:solidFill>
                  <a:srgbClr val="000000"/>
                </a:solidFill>
                <a:latin typeface="標楷體" panose="03000509000000000000" pitchFamily="65" charset="-120"/>
                <a:ea typeface="標楷體" panose="03000509000000000000" pitchFamily="65" charset="-120"/>
              </a:rPr>
              <a:t>9/4</a:t>
            </a:r>
            <a:r>
              <a:rPr lang="zh-TW" altLang="en-US" sz="2500" b="1" dirty="0">
                <a:solidFill>
                  <a:srgbClr val="000000"/>
                </a:solidFill>
                <a:latin typeface="標楷體" panose="03000509000000000000" pitchFamily="65" charset="-120"/>
                <a:ea typeface="標楷體" panose="03000509000000000000" pitchFamily="65" charset="-120"/>
              </a:rPr>
              <a:t> （三）網路報名開始 </a:t>
            </a:r>
            <a:endParaRPr lang="en-US" altLang="zh-TW" sz="2500" b="1" dirty="0">
              <a:solidFill>
                <a:srgbClr val="000000"/>
              </a:solidFill>
              <a:latin typeface="標楷體" panose="03000509000000000000" pitchFamily="65" charset="-120"/>
              <a:ea typeface="標楷體" panose="03000509000000000000" pitchFamily="65" charset="-120"/>
            </a:endParaRPr>
          </a:p>
          <a:p>
            <a:pPr marL="342900" lvl="0" indent="-342900">
              <a:lnSpc>
                <a:spcPts val="4500"/>
              </a:lnSpc>
              <a:spcBef>
                <a:spcPts val="1100"/>
              </a:spcBef>
              <a:buFont typeface="Wingdings" panose="05000000000000000000" pitchFamily="2" charset="2"/>
              <a:buChar char="Ø"/>
              <a:defRPr/>
            </a:pPr>
            <a:r>
              <a:rPr lang="en-US" altLang="zh-TW" sz="2500" b="1" dirty="0">
                <a:solidFill>
                  <a:srgbClr val="000000"/>
                </a:solidFill>
                <a:latin typeface="標楷體" panose="03000509000000000000" pitchFamily="65" charset="-120"/>
                <a:ea typeface="標楷體" panose="03000509000000000000" pitchFamily="65" charset="-120"/>
              </a:rPr>
              <a:t>9/9</a:t>
            </a:r>
            <a:r>
              <a:rPr lang="zh-TW" altLang="en-US" sz="2500" b="1" dirty="0">
                <a:solidFill>
                  <a:srgbClr val="000000"/>
                </a:solidFill>
                <a:latin typeface="標楷體" panose="03000509000000000000" pitchFamily="65" charset="-120"/>
                <a:ea typeface="標楷體" panose="03000509000000000000" pitchFamily="65" charset="-120"/>
              </a:rPr>
              <a:t> （五）確認開班社團 </a:t>
            </a:r>
            <a:endParaRPr lang="en-US" altLang="zh-TW" sz="2500" b="1" dirty="0">
              <a:solidFill>
                <a:srgbClr val="000000"/>
              </a:solidFill>
              <a:latin typeface="標楷體" panose="03000509000000000000" pitchFamily="65" charset="-120"/>
              <a:ea typeface="標楷體" panose="03000509000000000000" pitchFamily="65" charset="-120"/>
            </a:endParaRPr>
          </a:p>
          <a:p>
            <a:pPr marL="342900" lvl="0" indent="-342900">
              <a:lnSpc>
                <a:spcPts val="4500"/>
              </a:lnSpc>
              <a:buFont typeface="Wingdings" panose="05000000000000000000" pitchFamily="2" charset="2"/>
              <a:buChar char="Ø"/>
              <a:defRPr/>
            </a:pPr>
            <a:r>
              <a:rPr lang="en-US" altLang="zh-TW" sz="2500" b="1" dirty="0">
                <a:solidFill>
                  <a:srgbClr val="000000"/>
                </a:solidFill>
                <a:latin typeface="標楷體" panose="03000509000000000000" pitchFamily="65" charset="-120"/>
                <a:ea typeface="標楷體" panose="03000509000000000000" pitchFamily="65" charset="-120"/>
              </a:rPr>
              <a:t>9/16</a:t>
            </a:r>
            <a:r>
              <a:rPr lang="zh-TW" altLang="en-US" sz="2500" b="1" dirty="0">
                <a:solidFill>
                  <a:srgbClr val="000000"/>
                </a:solidFill>
                <a:latin typeface="標楷體" panose="03000509000000000000" pitchFamily="65" charset="-120"/>
                <a:ea typeface="標楷體" panose="03000509000000000000" pitchFamily="65" charset="-120"/>
              </a:rPr>
              <a:t>（ㄧ）社團陸續開課  </a:t>
            </a:r>
            <a:endParaRPr lang="en-US" altLang="zh-TW" sz="2500" b="1" dirty="0">
              <a:solidFill>
                <a:srgbClr val="000000"/>
              </a:solidFill>
              <a:latin typeface="標楷體" panose="03000509000000000000" pitchFamily="65" charset="-120"/>
              <a:ea typeface="標楷體" panose="03000509000000000000" pitchFamily="65" charset="-120"/>
            </a:endParaRPr>
          </a:p>
          <a:p>
            <a:pPr marL="342900" lvl="0" indent="-342900">
              <a:lnSpc>
                <a:spcPts val="4500"/>
              </a:lnSpc>
              <a:buFont typeface="Wingdings" panose="05000000000000000000" pitchFamily="2" charset="2"/>
              <a:buChar char="Ø"/>
              <a:defRPr/>
            </a:pPr>
            <a:r>
              <a:rPr lang="zh-TW" altLang="en-US" sz="2500" b="1" dirty="0">
                <a:solidFill>
                  <a:srgbClr val="000000"/>
                </a:solidFill>
                <a:latin typeface="標楷體" panose="03000509000000000000" pitchFamily="65" charset="-120"/>
                <a:ea typeface="標楷體" panose="03000509000000000000" pitchFamily="65" charset="-120"/>
              </a:rPr>
              <a:t>學生持繳費單至便利商店繳費  </a:t>
            </a:r>
            <a:endParaRPr lang="en-US" altLang="zh-TW" sz="2500" b="1" dirty="0">
              <a:solidFill>
                <a:srgbClr val="000000"/>
              </a:solidFill>
              <a:latin typeface="標楷體" panose="03000509000000000000" pitchFamily="65" charset="-120"/>
              <a:ea typeface="標楷體" panose="03000509000000000000" pitchFamily="65" charset="-120"/>
            </a:endParaRPr>
          </a:p>
          <a:p>
            <a:pPr marL="342900" lvl="0" indent="-342900">
              <a:lnSpc>
                <a:spcPts val="4500"/>
              </a:lnSpc>
              <a:buFont typeface="Wingdings" panose="05000000000000000000" pitchFamily="2" charset="2"/>
              <a:buChar char="Ø"/>
              <a:defRPr/>
            </a:pPr>
            <a:r>
              <a:rPr lang="zh-TW" altLang="en-US" sz="2500" b="1" dirty="0">
                <a:solidFill>
                  <a:srgbClr val="000000"/>
                </a:solidFill>
                <a:latin typeface="標楷體" panose="03000509000000000000" pitchFamily="65" charset="-120"/>
                <a:ea typeface="標楷體" panose="03000509000000000000" pitchFamily="65" charset="-120"/>
              </a:rPr>
              <a:t>將繳費回執聯交給各社團老師</a:t>
            </a:r>
          </a:p>
        </p:txBody>
      </p:sp>
    </p:spTree>
    <p:extLst>
      <p:ext uri="{BB962C8B-B14F-4D97-AF65-F5344CB8AC3E}">
        <p14:creationId xmlns:p14="http://schemas.microsoft.com/office/powerpoint/2010/main" val="24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CF24BCB-1862-4FDF-A0AB-08AD3C3912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287" y="-25339"/>
            <a:ext cx="12235000" cy="6960091"/>
          </a:xfrm>
          <a:prstGeom prst="rect">
            <a:avLst/>
          </a:prstGeom>
        </p:spPr>
      </p:pic>
      <p:graphicFrame>
        <p:nvGraphicFramePr>
          <p:cNvPr id="4" name="內容版面配置區 2">
            <a:extLst>
              <a:ext uri="{FF2B5EF4-FFF2-40B4-BE49-F238E27FC236}">
                <a16:creationId xmlns:a16="http://schemas.microsoft.com/office/drawing/2014/main" id="{1FAC3ADB-A74A-442C-B62E-005B0EB81534}"/>
              </a:ext>
            </a:extLst>
          </p:cNvPr>
          <p:cNvGraphicFramePr>
            <a:graphicFrameLocks/>
          </p:cNvGraphicFramePr>
          <p:nvPr/>
        </p:nvGraphicFramePr>
        <p:xfrm>
          <a:off x="453402" y="2686540"/>
          <a:ext cx="1499685" cy="319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图片 13">
            <a:extLst>
              <a:ext uri="{FF2B5EF4-FFF2-40B4-BE49-F238E27FC236}">
                <a16:creationId xmlns:a16="http://schemas.microsoft.com/office/drawing/2014/main" id="{F981272F-D6C5-4AA5-8CB6-78E087E0DDB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498" t="60114" r="42924" b="4711"/>
          <a:stretch/>
        </p:blipFill>
        <p:spPr>
          <a:xfrm>
            <a:off x="-68145" y="0"/>
            <a:ext cx="3701988" cy="2003008"/>
          </a:xfrm>
          <a:prstGeom prst="rect">
            <a:avLst/>
          </a:prstGeom>
        </p:spPr>
      </p:pic>
      <p:grpSp>
        <p:nvGrpSpPr>
          <p:cNvPr id="13" name="群組 12">
            <a:extLst>
              <a:ext uri="{FF2B5EF4-FFF2-40B4-BE49-F238E27FC236}">
                <a16:creationId xmlns:a16="http://schemas.microsoft.com/office/drawing/2014/main" id="{A79882A4-4A2F-460B-862A-43CB031AB184}"/>
              </a:ext>
            </a:extLst>
          </p:cNvPr>
          <p:cNvGrpSpPr/>
          <p:nvPr/>
        </p:nvGrpSpPr>
        <p:grpSpPr>
          <a:xfrm>
            <a:off x="590058" y="220259"/>
            <a:ext cx="1745224" cy="1562490"/>
            <a:chOff x="130784" y="118028"/>
            <a:chExt cx="1745224" cy="1562490"/>
          </a:xfrm>
        </p:grpSpPr>
        <p:pic>
          <p:nvPicPr>
            <p:cNvPr id="14" name="圖片 13">
              <a:extLst>
                <a:ext uri="{FF2B5EF4-FFF2-40B4-BE49-F238E27FC236}">
                  <a16:creationId xmlns:a16="http://schemas.microsoft.com/office/drawing/2014/main" id="{E8D69BCF-5AA7-4884-B513-2F83FE093B86}"/>
                </a:ext>
              </a:extLst>
            </p:cNvPr>
            <p:cNvPicPr>
              <a:picLocks noChangeAspect="1"/>
            </p:cNvPicPr>
            <p:nvPr/>
          </p:nvPicPr>
          <p:blipFill>
            <a:blip r:embed="rId9" cstate="print"/>
            <a:stretch>
              <a:fillRect/>
            </a:stretch>
          </p:blipFill>
          <p:spPr>
            <a:xfrm>
              <a:off x="130784" y="118028"/>
              <a:ext cx="1375773" cy="1121268"/>
            </a:xfrm>
            <a:prstGeom prst="rect">
              <a:avLst/>
            </a:prstGeom>
            <a:effectLst>
              <a:glow rad="101600">
                <a:schemeClr val="bg1">
                  <a:alpha val="60000"/>
                </a:schemeClr>
              </a:glow>
              <a:outerShdw blurRad="50800" dist="38100" algn="l" rotWithShape="0">
                <a:schemeClr val="bg1">
                  <a:alpha val="40000"/>
                </a:schemeClr>
              </a:outerShdw>
            </a:effectLst>
          </p:spPr>
        </p:pic>
        <p:pic>
          <p:nvPicPr>
            <p:cNvPr id="15" name="圖片 14">
              <a:extLst>
                <a:ext uri="{FF2B5EF4-FFF2-40B4-BE49-F238E27FC236}">
                  <a16:creationId xmlns:a16="http://schemas.microsoft.com/office/drawing/2014/main" id="{F4E03224-01FD-4795-89CC-98E89CAC407C}"/>
                </a:ext>
              </a:extLst>
            </p:cNvPr>
            <p:cNvPicPr>
              <a:picLocks noChangeAspect="1"/>
            </p:cNvPicPr>
            <p:nvPr/>
          </p:nvPicPr>
          <p:blipFill>
            <a:blip r:embed="rId10" cstate="print"/>
            <a:stretch>
              <a:fillRect/>
            </a:stretch>
          </p:blipFill>
          <p:spPr>
            <a:xfrm>
              <a:off x="997116" y="1021819"/>
              <a:ext cx="878892" cy="658699"/>
            </a:xfrm>
            <a:prstGeom prst="rect">
              <a:avLst/>
            </a:prstGeom>
            <a:effectLst>
              <a:glow rad="101600">
                <a:schemeClr val="bg1">
                  <a:alpha val="60000"/>
                </a:schemeClr>
              </a:glow>
              <a:outerShdw blurRad="50800" dist="38100" dir="2700000" algn="tl" rotWithShape="0">
                <a:schemeClr val="bg1">
                  <a:alpha val="40000"/>
                </a:schemeClr>
              </a:outerShdw>
            </a:effectLst>
          </p:spPr>
        </p:pic>
      </p:grpSp>
      <p:sp>
        <p:nvSpPr>
          <p:cNvPr id="18" name="頁尾預留位置 6">
            <a:extLst>
              <a:ext uri="{FF2B5EF4-FFF2-40B4-BE49-F238E27FC236}">
                <a16:creationId xmlns:a16="http://schemas.microsoft.com/office/drawing/2014/main" id="{0D5898C2-5FCE-42B4-915D-628BEC48F9AD}"/>
              </a:ext>
            </a:extLst>
          </p:cNvPr>
          <p:cNvSpPr txBox="1">
            <a:spLocks/>
          </p:cNvSpPr>
          <p:nvPr/>
        </p:nvSpPr>
        <p:spPr>
          <a:xfrm>
            <a:off x="-68145" y="6666608"/>
            <a:ext cx="9254836" cy="307777"/>
          </a:xfrm>
          <a:prstGeom prst="rect">
            <a:avLst/>
          </a:prstGeom>
          <a:solidFill>
            <a:srgbClr val="99CC00"/>
          </a:solidFill>
        </p:spPr>
        <p:txBody>
          <a:bodyPr rtlCol="0"/>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113</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學年大業國小親</a:t>
            </a:r>
            <a:r>
              <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師座談會</a:t>
            </a:r>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endParaRPr>
          </a:p>
        </p:txBody>
      </p:sp>
      <p:sp>
        <p:nvSpPr>
          <p:cNvPr id="20" name="矩形 19">
            <a:extLst>
              <a:ext uri="{FF2B5EF4-FFF2-40B4-BE49-F238E27FC236}">
                <a16:creationId xmlns:a16="http://schemas.microsoft.com/office/drawing/2014/main" id="{88F9DF21-02B7-4FC3-B1D4-C0C99BADC8B6}"/>
              </a:ext>
            </a:extLst>
          </p:cNvPr>
          <p:cNvSpPr/>
          <p:nvPr/>
        </p:nvSpPr>
        <p:spPr>
          <a:xfrm>
            <a:off x="675093" y="6672651"/>
            <a:ext cx="129073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D25E05-8C57-4CA2-A6EA-1EBF2CB41307}" type="datetime2">
              <a:rPr kumimoji="0" lang="zh-TW" altLang="en-US" sz="1400" b="0" i="0" u="none" strike="noStrike" kern="1200" cap="none" spc="0" normalizeH="0" baseline="0" noProof="0">
                <a:ln>
                  <a:noFill/>
                </a:ln>
                <a:solidFill>
                  <a:prstClr val="black"/>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2024年9月11日</a:t>
            </a:fld>
            <a:endParaRPr kumimoji="0" lang="zh-TW" altLang="en-US" sz="14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21" name="投影片編號版面配置區 3">
            <a:extLst>
              <a:ext uri="{FF2B5EF4-FFF2-40B4-BE49-F238E27FC236}">
                <a16:creationId xmlns:a16="http://schemas.microsoft.com/office/drawing/2014/main" id="{77B9E6E6-D640-424A-99DA-FA719E38FF5D}"/>
              </a:ext>
            </a:extLst>
          </p:cNvPr>
          <p:cNvSpPr txBox="1">
            <a:spLocks/>
          </p:cNvSpPr>
          <p:nvPr/>
        </p:nvSpPr>
        <p:spPr>
          <a:xfrm>
            <a:off x="43000" y="6665631"/>
            <a:ext cx="410402" cy="228600"/>
          </a:xfrm>
          <a:prstGeom prst="rect">
            <a:avLst/>
          </a:prstGeom>
        </p:spPr>
        <p:txBody>
          <a:bodyPr/>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altLang="zh-TW" sz="1400" b="0" i="0" u="none" strike="noStrike" kern="1200" cap="none" spc="0" normalizeH="0" baseline="0" noProof="0" smtClean="0">
                <a:ln>
                  <a:noFill/>
                </a:ln>
                <a:solidFill>
                  <a:srgbClr val="99CCFF">
                    <a:lumMod val="10000"/>
                  </a:srgbClr>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zh-TW" altLang="en-US" sz="1400" b="0" i="0" u="none" strike="noStrike" kern="1200" cap="none" spc="0" normalizeH="0" baseline="0" noProof="0" dirty="0">
              <a:ln>
                <a:noFill/>
              </a:ln>
              <a:solidFill>
                <a:srgbClr val="99CCFF">
                  <a:lumMod val="10000"/>
                </a:srgbClr>
              </a:solidFill>
              <a:effectLst/>
              <a:uLnTx/>
              <a:uFillTx/>
              <a:latin typeface="等线"/>
              <a:ea typeface="新細明體" panose="02020500000000000000" pitchFamily="18" charset="-120"/>
              <a:cs typeface="+mn-cs"/>
            </a:endParaRPr>
          </a:p>
        </p:txBody>
      </p:sp>
      <p:pic>
        <p:nvPicPr>
          <p:cNvPr id="19" name="图片 11">
            <a:extLst>
              <a:ext uri="{FF2B5EF4-FFF2-40B4-BE49-F238E27FC236}">
                <a16:creationId xmlns:a16="http://schemas.microsoft.com/office/drawing/2014/main" id="{CB77B668-C259-4188-B8BF-C2CCE03EDFF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866" t="-1" r="2801" b="10600"/>
          <a:stretch/>
        </p:blipFill>
        <p:spPr>
          <a:xfrm rot="19622740">
            <a:off x="9043835" y="5357513"/>
            <a:ext cx="3686303" cy="2279791"/>
          </a:xfrm>
          <a:custGeom>
            <a:avLst/>
            <a:gdLst>
              <a:gd name="connsiteX0" fmla="*/ 4743355 w 6628787"/>
              <a:gd name="connsiteY0" fmla="*/ 0 h 4099567"/>
              <a:gd name="connsiteX1" fmla="*/ 6628787 w 6628787"/>
              <a:gd name="connsiteY1" fmla="*/ 1222278 h 4099567"/>
              <a:gd name="connsiteX2" fmla="*/ 4763512 w 6628787"/>
              <a:gd name="connsiteY2" fmla="*/ 4099567 h 4099567"/>
              <a:gd name="connsiteX3" fmla="*/ 0 w 6628787"/>
              <a:gd name="connsiteY3" fmla="*/ 1011501 h 4099567"/>
              <a:gd name="connsiteX4" fmla="*/ 655731 w 6628787"/>
              <a:gd name="connsiteY4" fmla="*/ 0 h 40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787" h="4099567">
                <a:moveTo>
                  <a:pt x="4743355" y="0"/>
                </a:moveTo>
                <a:lnTo>
                  <a:pt x="6628787" y="1222278"/>
                </a:lnTo>
                <a:lnTo>
                  <a:pt x="4763512" y="4099567"/>
                </a:lnTo>
                <a:lnTo>
                  <a:pt x="0" y="1011501"/>
                </a:lnTo>
                <a:lnTo>
                  <a:pt x="655731" y="0"/>
                </a:lnTo>
                <a:close/>
              </a:path>
            </a:pathLst>
          </a:custGeom>
        </p:spPr>
      </p:pic>
      <p:pic>
        <p:nvPicPr>
          <p:cNvPr id="17" name="Picture 6" descr="æ ¡å¾½">
            <a:extLst>
              <a:ext uri="{FF2B5EF4-FFF2-40B4-BE49-F238E27FC236}">
                <a16:creationId xmlns:a16="http://schemas.microsoft.com/office/drawing/2014/main" id="{43B3AD22-6A56-4A5F-8F05-9AF51B1452C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3229" t="16333" r="43477" b="15408"/>
          <a:stretch>
            <a:fillRect/>
          </a:stretch>
        </p:blipFill>
        <p:spPr bwMode="auto">
          <a:xfrm>
            <a:off x="174166" y="2129382"/>
            <a:ext cx="466398" cy="43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3" name="Text Box 5">
            <a:extLst>
              <a:ext uri="{FF2B5EF4-FFF2-40B4-BE49-F238E27FC236}">
                <a16:creationId xmlns:a16="http://schemas.microsoft.com/office/drawing/2014/main" id="{9B5AA9A2-F453-4CFF-88C2-4CDF2DBD4F75}"/>
              </a:ext>
            </a:extLst>
          </p:cNvPr>
          <p:cNvSpPr txBox="1">
            <a:spLocks noChangeArrowheads="1"/>
          </p:cNvSpPr>
          <p:nvPr/>
        </p:nvSpPr>
        <p:spPr bwMode="auto">
          <a:xfrm>
            <a:off x="570562" y="2375171"/>
            <a:ext cx="2170103" cy="2249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kern="1200" cap="none" spc="0" normalizeH="0" baseline="0" noProof="0" dirty="0">
                <a:ln>
                  <a:noFill/>
                </a:ln>
                <a:solidFill>
                  <a:srgbClr val="FFC000"/>
                </a:solidFill>
                <a:effectLst/>
                <a:uLnTx/>
                <a:uFillTx/>
                <a:latin typeface="華康儷粗圓" panose="020F0709000000000000" pitchFamily="49" charset="-120"/>
                <a:ea typeface="華康儷粗圓" panose="020F0709000000000000" pitchFamily="49" charset="-120"/>
                <a:cs typeface="+mn-cs"/>
              </a:rPr>
              <a:t>健康快樂 新大業   多元學習 創卓越</a:t>
            </a:r>
            <a:endParaRPr kumimoji="0" lang="zh-TW" altLang="en-US" sz="1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2" name="矩形 1">
            <a:extLst>
              <a:ext uri="{FF2B5EF4-FFF2-40B4-BE49-F238E27FC236}">
                <a16:creationId xmlns:a16="http://schemas.microsoft.com/office/drawing/2014/main" id="{19250D02-421A-445D-A643-E92EF495E5EF}"/>
              </a:ext>
            </a:extLst>
          </p:cNvPr>
          <p:cNvSpPr/>
          <p:nvPr/>
        </p:nvSpPr>
        <p:spPr>
          <a:xfrm>
            <a:off x="570562" y="2060652"/>
            <a:ext cx="241076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桃園市大業國民小</a:t>
            </a:r>
            <a:r>
              <a:rPr kumimoji="0" lang="zh-TW" altLang="en-US"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學</a:t>
            </a:r>
            <a:endParaRPr kumimoji="0" lang="zh-TW" altLang="en-US" sz="18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5" name="標題 4">
            <a:extLst>
              <a:ext uri="{FF2B5EF4-FFF2-40B4-BE49-F238E27FC236}">
                <a16:creationId xmlns:a16="http://schemas.microsoft.com/office/drawing/2014/main" id="{C8CC0D45-811A-484A-BEF5-3BFE9CC15267}"/>
              </a:ext>
            </a:extLst>
          </p:cNvPr>
          <p:cNvSpPr>
            <a:spLocks noGrp="1"/>
          </p:cNvSpPr>
          <p:nvPr>
            <p:ph type="title"/>
          </p:nvPr>
        </p:nvSpPr>
        <p:spPr>
          <a:xfrm>
            <a:off x="3944984" y="405467"/>
            <a:ext cx="7310327" cy="936060"/>
          </a:xfrm>
        </p:spPr>
        <p:txBody>
          <a:bodyPr/>
          <a:lstStyle/>
          <a:p>
            <a:r>
              <a:rPr lang="zh-TW" altLang="en-US" sz="4000" b="1" dirty="0">
                <a:solidFill>
                  <a:prstClr val="black"/>
                </a:solidFill>
                <a:latin typeface="標楷體" panose="03000509000000000000" pitchFamily="65" charset="-120"/>
                <a:ea typeface="標楷體" panose="03000509000000000000" pitchFamily="65" charset="-120"/>
                <a:cs typeface="Arial" panose="020B0604020202020204" pitchFamily="34" charset="0"/>
              </a:rPr>
              <a:t>防疫須知</a:t>
            </a:r>
            <a:endParaRPr lang="zh-TW" altLang="en-US"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7837DA3A-A3E5-4057-89BA-E916C4BD2612}"/>
              </a:ext>
            </a:extLst>
          </p:cNvPr>
          <p:cNvSpPr txBox="1"/>
          <p:nvPr/>
        </p:nvSpPr>
        <p:spPr>
          <a:xfrm>
            <a:off x="2756106" y="1555273"/>
            <a:ext cx="7684851" cy="5141407"/>
          </a:xfrm>
          <a:prstGeom prst="rect">
            <a:avLst/>
          </a:prstGeom>
          <a:noFill/>
        </p:spPr>
        <p:txBody>
          <a:bodyPr wrap="square" rtlCol="0">
            <a:spAutoFit/>
          </a:bodyPr>
          <a:lstStyle/>
          <a:p>
            <a:pPr marL="742950" lvl="0" indent="-742950">
              <a:lnSpc>
                <a:spcPct val="90000"/>
              </a:lnSpc>
              <a:spcBef>
                <a:spcPts val="1100"/>
              </a:spcBef>
              <a:buFont typeface="+mj-lt"/>
              <a:buAutoNum type="arabicPeriod"/>
            </a:pPr>
            <a:r>
              <a:rPr lang="zh-TW" altLang="en-US" sz="3300" b="1" dirty="0">
                <a:solidFill>
                  <a:srgbClr val="002060"/>
                </a:solidFill>
                <a:latin typeface="標楷體" panose="03000509000000000000" pitchFamily="65" charset="-120"/>
                <a:ea typeface="標楷體" panose="03000509000000000000" pitchFamily="65" charset="-120"/>
              </a:rPr>
              <a:t>幫孩子出門前量體溫，</a:t>
            </a:r>
            <a:r>
              <a:rPr lang="zh-TW" altLang="en-US" sz="3300" b="1" dirty="0">
                <a:solidFill>
                  <a:srgbClr val="FF0000"/>
                </a:solidFill>
                <a:latin typeface="標楷體" panose="03000509000000000000" pitchFamily="65" charset="-120"/>
                <a:ea typeface="標楷體" panose="03000509000000000000" pitchFamily="65" charset="-120"/>
              </a:rPr>
              <a:t>發燒不上學</a:t>
            </a:r>
            <a:r>
              <a:rPr lang="zh-TW" altLang="en-US" sz="3300" b="1" dirty="0">
                <a:solidFill>
                  <a:srgbClr val="002060"/>
                </a:solidFill>
                <a:latin typeface="標楷體" panose="03000509000000000000" pitchFamily="65" charset="-120"/>
                <a:ea typeface="標楷體" panose="03000509000000000000" pitchFamily="65" charset="-120"/>
              </a:rPr>
              <a:t>，</a:t>
            </a:r>
            <a:r>
              <a:rPr lang="zh-TW" altLang="en-US" sz="3300" b="1" dirty="0">
                <a:solidFill>
                  <a:srgbClr val="0070C0"/>
                </a:solidFill>
                <a:latin typeface="標楷體" panose="03000509000000000000" pitchFamily="65" charset="-120"/>
                <a:ea typeface="標楷體" panose="03000509000000000000" pitchFamily="65" charset="-120"/>
              </a:rPr>
              <a:t>就醫診斷結果請通知導師</a:t>
            </a:r>
            <a:r>
              <a:rPr lang="zh-TW" altLang="en-US" sz="3300" b="1" dirty="0">
                <a:solidFill>
                  <a:srgbClr val="002060"/>
                </a:solidFill>
                <a:latin typeface="標楷體" panose="03000509000000000000" pitchFamily="65" charset="-120"/>
                <a:ea typeface="標楷體" panose="03000509000000000000" pitchFamily="65" charset="-120"/>
              </a:rPr>
              <a:t>。</a:t>
            </a:r>
          </a:p>
          <a:p>
            <a:pPr marL="742950" lvl="0" indent="-742950">
              <a:lnSpc>
                <a:spcPct val="90000"/>
              </a:lnSpc>
              <a:spcBef>
                <a:spcPts val="1100"/>
              </a:spcBef>
              <a:buFont typeface="+mj-lt"/>
              <a:buAutoNum type="arabicPeriod"/>
            </a:pPr>
            <a:r>
              <a:rPr lang="zh-TW" altLang="en-US" sz="3300" b="1" dirty="0">
                <a:solidFill>
                  <a:srgbClr val="FF0000"/>
                </a:solidFill>
                <a:latin typeface="標楷體" panose="03000509000000000000" pitchFamily="65" charset="-120"/>
                <a:ea typeface="標楷體" panose="03000509000000000000" pitchFamily="65" charset="-120"/>
              </a:rPr>
              <a:t>退燒後滿</a:t>
            </a:r>
            <a:r>
              <a:rPr lang="en-US" altLang="zh-TW" sz="3300" b="1" dirty="0">
                <a:solidFill>
                  <a:srgbClr val="FF0000"/>
                </a:solidFill>
                <a:latin typeface="標楷體" panose="03000509000000000000" pitchFamily="65" charset="-120"/>
                <a:ea typeface="標楷體" panose="03000509000000000000" pitchFamily="65" charset="-120"/>
              </a:rPr>
              <a:t>24</a:t>
            </a:r>
            <a:r>
              <a:rPr lang="zh-TW" altLang="en-US" sz="3300" b="1" dirty="0">
                <a:solidFill>
                  <a:srgbClr val="FF0000"/>
                </a:solidFill>
                <a:latin typeface="標楷體" panose="03000509000000000000" pitchFamily="65" charset="-120"/>
                <a:ea typeface="標楷體" panose="03000509000000000000" pitchFamily="65" charset="-120"/>
              </a:rPr>
              <a:t>小時</a:t>
            </a:r>
            <a:r>
              <a:rPr lang="zh-TW" altLang="en-US" sz="3300" b="1" dirty="0">
                <a:solidFill>
                  <a:srgbClr val="002060"/>
                </a:solidFill>
                <a:latin typeface="標楷體" panose="03000509000000000000" pitchFamily="65" charset="-120"/>
                <a:ea typeface="標楷體" panose="03000509000000000000" pitchFamily="65" charset="-120"/>
              </a:rPr>
              <a:t>後再返校，若仍有呼吸道症狀需配戴口罩，並請幫孩子準備備用替換口罩。</a:t>
            </a:r>
          </a:p>
          <a:p>
            <a:pPr marL="742950" lvl="0" indent="-742950">
              <a:lnSpc>
                <a:spcPct val="90000"/>
              </a:lnSpc>
              <a:spcBef>
                <a:spcPts val="1100"/>
              </a:spcBef>
              <a:buFont typeface="+mj-lt"/>
              <a:buAutoNum type="arabicPeriod"/>
            </a:pPr>
            <a:r>
              <a:rPr lang="zh-TW" altLang="en-US" sz="3300" b="1" dirty="0">
                <a:solidFill>
                  <a:srgbClr val="17406D"/>
                </a:solidFill>
                <a:latin typeface="標楷體" panose="03000509000000000000" pitchFamily="65" charset="-120"/>
                <a:ea typeface="標楷體" panose="03000509000000000000" pitchFamily="65" charset="-120"/>
              </a:rPr>
              <a:t>配合各項傳染病規定天數在家休養</a:t>
            </a:r>
            <a:r>
              <a:rPr lang="en-US" altLang="zh-TW" sz="3300" b="1" dirty="0">
                <a:solidFill>
                  <a:srgbClr val="17406D"/>
                </a:solidFill>
                <a:latin typeface="標楷體" panose="03000509000000000000" pitchFamily="65" charset="-120"/>
                <a:ea typeface="標楷體" panose="03000509000000000000" pitchFamily="65" charset="-120"/>
              </a:rPr>
              <a:t>-</a:t>
            </a:r>
            <a:r>
              <a:rPr lang="zh-TW" altLang="zh-TW" sz="2400" b="1" kern="100"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流感或新型流感</a:t>
            </a:r>
            <a:r>
              <a:rPr lang="en-US" altLang="zh-TW" sz="2400" b="1" kern="100"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請在家隔離自主健康管理</a:t>
            </a:r>
            <a:r>
              <a:rPr lang="en-US" altLang="zh-TW" sz="2400" b="1" kern="100"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3-5</a:t>
            </a:r>
            <a:r>
              <a:rPr lang="zh-TW" altLang="zh-TW" sz="2400" b="1" kern="100"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天，腸病毒</a:t>
            </a:r>
            <a:r>
              <a:rPr lang="en-US" altLang="zh-TW" sz="2400" b="1" kern="100"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kern="100"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無論低中高年級患病者</a:t>
            </a:r>
            <a:r>
              <a:rPr lang="zh-TW" altLang="zh-TW" sz="2400" b="1" kern="100"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至少</a:t>
            </a:r>
            <a:r>
              <a:rPr lang="en-US" altLang="zh-TW" sz="2400" b="1" kern="100"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7</a:t>
            </a:r>
            <a:r>
              <a:rPr lang="zh-TW" altLang="zh-TW" sz="2400" b="1" kern="100"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天</a:t>
            </a:r>
            <a:r>
              <a:rPr lang="zh-TW" altLang="en-US" sz="2400" b="1" kern="100"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b="1" kern="100" dirty="0">
              <a:solidFill>
                <a:srgbClr val="0070C0"/>
              </a:solidFill>
              <a:latin typeface="標楷體" panose="03000509000000000000" pitchFamily="65" charset="-120"/>
              <a:ea typeface="標楷體" panose="03000509000000000000" pitchFamily="65" charset="-120"/>
              <a:cs typeface="Times New Roman" panose="02020603050405020304" pitchFamily="18" charset="0"/>
            </a:endParaRPr>
          </a:p>
          <a:p>
            <a:pPr marL="742950" lvl="0" indent="-742950">
              <a:lnSpc>
                <a:spcPct val="90000"/>
              </a:lnSpc>
              <a:spcBef>
                <a:spcPts val="1100"/>
              </a:spcBef>
              <a:buFont typeface="+mj-lt"/>
              <a:buAutoNum type="arabicPeriod"/>
            </a:pPr>
            <a:r>
              <a:rPr lang="zh-TW" altLang="en-US" sz="3300" b="1" dirty="0">
                <a:solidFill>
                  <a:srgbClr val="17406D"/>
                </a:solidFill>
                <a:latin typeface="標楷體" panose="03000509000000000000" pitchFamily="65" charset="-120"/>
                <a:ea typeface="標楷體" panose="03000509000000000000" pitchFamily="65" charset="-120"/>
              </a:rPr>
              <a:t>目前</a:t>
            </a:r>
            <a:r>
              <a:rPr lang="zh-TW" altLang="en-US" sz="3300" b="1" dirty="0">
                <a:solidFill>
                  <a:srgbClr val="FF0000"/>
                </a:solidFill>
                <a:latin typeface="標楷體" panose="03000509000000000000" pitchFamily="65" charset="-120"/>
                <a:ea typeface="標楷體" panose="03000509000000000000" pitchFamily="65" charset="-120"/>
              </a:rPr>
              <a:t>腸病毒</a:t>
            </a:r>
            <a:r>
              <a:rPr lang="zh-TW" altLang="en-US" sz="3300" b="1" dirty="0">
                <a:solidFill>
                  <a:srgbClr val="17406D"/>
                </a:solidFill>
                <a:latin typeface="標楷體" panose="03000509000000000000" pitchFamily="65" charset="-120"/>
                <a:ea typeface="標楷體" panose="03000509000000000000" pitchFamily="65" charset="-120"/>
              </a:rPr>
              <a:t>停課規定：</a:t>
            </a:r>
            <a:r>
              <a:rPr lang="zh-TW" altLang="en-US" sz="2400" b="1" dirty="0">
                <a:solidFill>
                  <a:srgbClr val="FF0000"/>
                </a:solidFill>
                <a:latin typeface="標楷體" panose="03000509000000000000" pitchFamily="65" charset="-120"/>
                <a:ea typeface="標楷體" panose="03000509000000000000" pitchFamily="65" charset="-120"/>
              </a:rPr>
              <a:t>低年級</a:t>
            </a:r>
            <a:r>
              <a:rPr lang="en-US" altLang="zh-TW" sz="2400" b="1" dirty="0">
                <a:solidFill>
                  <a:srgbClr val="17406D"/>
                </a:solidFill>
                <a:latin typeface="標楷體" panose="03000509000000000000" pitchFamily="65" charset="-120"/>
                <a:ea typeface="標楷體" panose="03000509000000000000" pitchFamily="65" charset="-120"/>
              </a:rPr>
              <a:t>(</a:t>
            </a:r>
            <a:r>
              <a:rPr lang="zh-TW" altLang="en-US" sz="2400" b="1" dirty="0">
                <a:solidFill>
                  <a:srgbClr val="17406D"/>
                </a:solidFill>
                <a:latin typeface="標楷體" panose="03000509000000000000" pitchFamily="65" charset="-120"/>
                <a:ea typeface="標楷體" panose="03000509000000000000" pitchFamily="65" charset="-120"/>
              </a:rPr>
              <a:t>含課照班</a:t>
            </a:r>
            <a:r>
              <a:rPr lang="en-US" altLang="zh-TW" sz="2400" b="1" dirty="0">
                <a:solidFill>
                  <a:srgbClr val="17406D"/>
                </a:solidFill>
                <a:latin typeface="標楷體" panose="03000509000000000000" pitchFamily="65" charset="-120"/>
                <a:ea typeface="標楷體" panose="03000509000000000000" pitchFamily="65" charset="-120"/>
              </a:rPr>
              <a:t>)</a:t>
            </a:r>
            <a:r>
              <a:rPr lang="en-US" altLang="zh-TW" sz="2200" b="1" dirty="0">
                <a:solidFill>
                  <a:srgbClr val="FF0000"/>
                </a:solidFill>
                <a:latin typeface="標楷體" panose="03000509000000000000" pitchFamily="65" charset="-120"/>
                <a:ea typeface="標楷體" panose="03000509000000000000" pitchFamily="65" charset="-120"/>
              </a:rPr>
              <a:t>1</a:t>
            </a:r>
            <a:r>
              <a:rPr lang="zh-TW" altLang="en-US" sz="2200" b="1" dirty="0">
                <a:solidFill>
                  <a:srgbClr val="17406D"/>
                </a:solidFill>
                <a:latin typeface="標楷體" panose="03000509000000000000" pitchFamily="65" charset="-120"/>
                <a:ea typeface="標楷體" panose="03000509000000000000" pitchFamily="65" charset="-120"/>
              </a:rPr>
              <a:t>週內</a:t>
            </a:r>
            <a:r>
              <a:rPr lang="zh-TW" altLang="zh-TW" sz="2200" b="1" dirty="0">
                <a:solidFill>
                  <a:srgbClr val="17406D"/>
                </a:solidFill>
                <a:latin typeface="標楷體" panose="03000509000000000000" pitchFamily="65" charset="-120"/>
                <a:ea typeface="標楷體" panose="03000509000000000000" pitchFamily="65" charset="-120"/>
              </a:rPr>
              <a:t>同</a:t>
            </a:r>
            <a:r>
              <a:rPr lang="en-US" altLang="zh-TW" sz="2200" b="1" dirty="0">
                <a:solidFill>
                  <a:srgbClr val="FF0000"/>
                </a:solidFill>
                <a:latin typeface="標楷體" panose="03000509000000000000" pitchFamily="65" charset="-120"/>
                <a:ea typeface="標楷體" panose="03000509000000000000" pitchFamily="65" charset="-120"/>
              </a:rPr>
              <a:t>1</a:t>
            </a:r>
            <a:r>
              <a:rPr lang="zh-TW" altLang="zh-TW" sz="2200" b="1" dirty="0">
                <a:solidFill>
                  <a:srgbClr val="17406D"/>
                </a:solidFill>
                <a:latin typeface="標楷體" panose="03000509000000000000" pitchFamily="65" charset="-120"/>
                <a:ea typeface="標楷體" panose="03000509000000000000" pitchFamily="65" charset="-120"/>
              </a:rPr>
              <a:t>班若有</a:t>
            </a:r>
            <a:r>
              <a:rPr lang="en-US" altLang="zh-TW" sz="2200" b="1" dirty="0">
                <a:solidFill>
                  <a:srgbClr val="FF0000"/>
                </a:solidFill>
                <a:latin typeface="標楷體" panose="03000509000000000000" pitchFamily="65" charset="-120"/>
                <a:ea typeface="標楷體" panose="03000509000000000000" pitchFamily="65" charset="-120"/>
              </a:rPr>
              <a:t>2</a:t>
            </a:r>
            <a:r>
              <a:rPr lang="zh-TW" altLang="zh-TW" sz="2200" b="1" dirty="0">
                <a:solidFill>
                  <a:srgbClr val="17406D"/>
                </a:solidFill>
                <a:latin typeface="標楷體" panose="03000509000000000000" pitchFamily="65" charset="-120"/>
                <a:ea typeface="標楷體" panose="03000509000000000000" pitchFamily="65" charset="-120"/>
              </a:rPr>
              <a:t>名疑似或確診病例，該班必須全班停課</a:t>
            </a:r>
            <a:r>
              <a:rPr lang="en-US" altLang="zh-TW" sz="2200" b="1" dirty="0">
                <a:solidFill>
                  <a:srgbClr val="FF0000"/>
                </a:solidFill>
                <a:latin typeface="標楷體" panose="03000509000000000000" pitchFamily="65" charset="-120"/>
                <a:ea typeface="標楷體" panose="03000509000000000000" pitchFamily="65" charset="-120"/>
              </a:rPr>
              <a:t>7</a:t>
            </a:r>
            <a:r>
              <a:rPr lang="zh-TW" altLang="en-US" sz="2200" b="1" dirty="0">
                <a:solidFill>
                  <a:srgbClr val="17406D"/>
                </a:solidFill>
                <a:latin typeface="標楷體" panose="03000509000000000000" pitchFamily="65" charset="-120"/>
                <a:ea typeface="標楷體" panose="03000509000000000000" pitchFamily="65" charset="-120"/>
              </a:rPr>
              <a:t>天</a:t>
            </a:r>
            <a:r>
              <a:rPr lang="zh-TW" altLang="zh-TW" sz="2200" b="1" dirty="0">
                <a:solidFill>
                  <a:srgbClr val="17406D"/>
                </a:solidFill>
                <a:latin typeface="標楷體" panose="03000509000000000000" pitchFamily="65" charset="-120"/>
                <a:ea typeface="標楷體" panose="03000509000000000000" pitchFamily="65" charset="-120"/>
              </a:rPr>
              <a:t>。</a:t>
            </a:r>
            <a:endParaRPr lang="zh-TW" altLang="en-US" sz="2200" b="1" dirty="0">
              <a:solidFill>
                <a:srgbClr val="17406D"/>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06226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CF24BCB-1862-4FDF-A0AB-08AD3C3912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287" y="-25339"/>
            <a:ext cx="12235000" cy="6960091"/>
          </a:xfrm>
          <a:prstGeom prst="rect">
            <a:avLst/>
          </a:prstGeom>
        </p:spPr>
      </p:pic>
      <p:graphicFrame>
        <p:nvGraphicFramePr>
          <p:cNvPr id="4" name="內容版面配置區 2">
            <a:extLst>
              <a:ext uri="{FF2B5EF4-FFF2-40B4-BE49-F238E27FC236}">
                <a16:creationId xmlns:a16="http://schemas.microsoft.com/office/drawing/2014/main" id="{1FAC3ADB-A74A-442C-B62E-005B0EB81534}"/>
              </a:ext>
            </a:extLst>
          </p:cNvPr>
          <p:cNvGraphicFramePr>
            <a:graphicFrameLocks/>
          </p:cNvGraphicFramePr>
          <p:nvPr/>
        </p:nvGraphicFramePr>
        <p:xfrm>
          <a:off x="453402" y="2686540"/>
          <a:ext cx="1499685" cy="319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图片 13">
            <a:extLst>
              <a:ext uri="{FF2B5EF4-FFF2-40B4-BE49-F238E27FC236}">
                <a16:creationId xmlns:a16="http://schemas.microsoft.com/office/drawing/2014/main" id="{F981272F-D6C5-4AA5-8CB6-78E087E0DDB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498" t="60114" r="42924" b="4711"/>
          <a:stretch/>
        </p:blipFill>
        <p:spPr>
          <a:xfrm>
            <a:off x="-68145" y="0"/>
            <a:ext cx="3701988" cy="2003008"/>
          </a:xfrm>
          <a:prstGeom prst="rect">
            <a:avLst/>
          </a:prstGeom>
        </p:spPr>
      </p:pic>
      <p:grpSp>
        <p:nvGrpSpPr>
          <p:cNvPr id="13" name="群組 12">
            <a:extLst>
              <a:ext uri="{FF2B5EF4-FFF2-40B4-BE49-F238E27FC236}">
                <a16:creationId xmlns:a16="http://schemas.microsoft.com/office/drawing/2014/main" id="{A79882A4-4A2F-460B-862A-43CB031AB184}"/>
              </a:ext>
            </a:extLst>
          </p:cNvPr>
          <p:cNvGrpSpPr/>
          <p:nvPr/>
        </p:nvGrpSpPr>
        <p:grpSpPr>
          <a:xfrm>
            <a:off x="590058" y="220259"/>
            <a:ext cx="1745224" cy="1562490"/>
            <a:chOff x="130784" y="118028"/>
            <a:chExt cx="1745224" cy="1562490"/>
          </a:xfrm>
        </p:grpSpPr>
        <p:pic>
          <p:nvPicPr>
            <p:cNvPr id="14" name="圖片 13">
              <a:extLst>
                <a:ext uri="{FF2B5EF4-FFF2-40B4-BE49-F238E27FC236}">
                  <a16:creationId xmlns:a16="http://schemas.microsoft.com/office/drawing/2014/main" id="{E8D69BCF-5AA7-4884-B513-2F83FE093B86}"/>
                </a:ext>
              </a:extLst>
            </p:cNvPr>
            <p:cNvPicPr>
              <a:picLocks noChangeAspect="1"/>
            </p:cNvPicPr>
            <p:nvPr/>
          </p:nvPicPr>
          <p:blipFill>
            <a:blip r:embed="rId9" cstate="print"/>
            <a:stretch>
              <a:fillRect/>
            </a:stretch>
          </p:blipFill>
          <p:spPr>
            <a:xfrm>
              <a:off x="130784" y="118028"/>
              <a:ext cx="1375773" cy="1121268"/>
            </a:xfrm>
            <a:prstGeom prst="rect">
              <a:avLst/>
            </a:prstGeom>
            <a:effectLst>
              <a:glow rad="101600">
                <a:schemeClr val="bg1">
                  <a:alpha val="60000"/>
                </a:schemeClr>
              </a:glow>
              <a:outerShdw blurRad="50800" dist="38100" algn="l" rotWithShape="0">
                <a:schemeClr val="bg1">
                  <a:alpha val="40000"/>
                </a:schemeClr>
              </a:outerShdw>
            </a:effectLst>
          </p:spPr>
        </p:pic>
        <p:pic>
          <p:nvPicPr>
            <p:cNvPr id="15" name="圖片 14">
              <a:extLst>
                <a:ext uri="{FF2B5EF4-FFF2-40B4-BE49-F238E27FC236}">
                  <a16:creationId xmlns:a16="http://schemas.microsoft.com/office/drawing/2014/main" id="{F4E03224-01FD-4795-89CC-98E89CAC407C}"/>
                </a:ext>
              </a:extLst>
            </p:cNvPr>
            <p:cNvPicPr>
              <a:picLocks noChangeAspect="1"/>
            </p:cNvPicPr>
            <p:nvPr/>
          </p:nvPicPr>
          <p:blipFill>
            <a:blip r:embed="rId10" cstate="print"/>
            <a:stretch>
              <a:fillRect/>
            </a:stretch>
          </p:blipFill>
          <p:spPr>
            <a:xfrm>
              <a:off x="997116" y="1021819"/>
              <a:ext cx="878892" cy="658699"/>
            </a:xfrm>
            <a:prstGeom prst="rect">
              <a:avLst/>
            </a:prstGeom>
            <a:effectLst>
              <a:glow rad="101600">
                <a:schemeClr val="bg1">
                  <a:alpha val="60000"/>
                </a:schemeClr>
              </a:glow>
              <a:outerShdw blurRad="50800" dist="38100" dir="2700000" algn="tl" rotWithShape="0">
                <a:schemeClr val="bg1">
                  <a:alpha val="40000"/>
                </a:schemeClr>
              </a:outerShdw>
            </a:effectLst>
          </p:spPr>
        </p:pic>
      </p:grpSp>
      <p:sp>
        <p:nvSpPr>
          <p:cNvPr id="18" name="頁尾預留位置 6">
            <a:extLst>
              <a:ext uri="{FF2B5EF4-FFF2-40B4-BE49-F238E27FC236}">
                <a16:creationId xmlns:a16="http://schemas.microsoft.com/office/drawing/2014/main" id="{0D5898C2-5FCE-42B4-915D-628BEC48F9AD}"/>
              </a:ext>
            </a:extLst>
          </p:cNvPr>
          <p:cNvSpPr txBox="1">
            <a:spLocks/>
          </p:cNvSpPr>
          <p:nvPr/>
        </p:nvSpPr>
        <p:spPr>
          <a:xfrm>
            <a:off x="-68145" y="6666608"/>
            <a:ext cx="9254836" cy="307777"/>
          </a:xfrm>
          <a:prstGeom prst="rect">
            <a:avLst/>
          </a:prstGeom>
          <a:solidFill>
            <a:srgbClr val="99CC00"/>
          </a:solidFill>
        </p:spPr>
        <p:txBody>
          <a:bodyPr rtlCol="0"/>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113</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學年大業國小親</a:t>
            </a:r>
            <a:r>
              <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rPr>
              <a:t>師座談會</a:t>
            </a:r>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panose="020B0604020202020204" pitchFamily="34" charset="0"/>
            </a:endParaRPr>
          </a:p>
        </p:txBody>
      </p:sp>
      <p:sp>
        <p:nvSpPr>
          <p:cNvPr id="20" name="矩形 19">
            <a:extLst>
              <a:ext uri="{FF2B5EF4-FFF2-40B4-BE49-F238E27FC236}">
                <a16:creationId xmlns:a16="http://schemas.microsoft.com/office/drawing/2014/main" id="{88F9DF21-02B7-4FC3-B1D4-C0C99BADC8B6}"/>
              </a:ext>
            </a:extLst>
          </p:cNvPr>
          <p:cNvSpPr/>
          <p:nvPr/>
        </p:nvSpPr>
        <p:spPr>
          <a:xfrm>
            <a:off x="675093" y="6672651"/>
            <a:ext cx="129073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D25E05-8C57-4CA2-A6EA-1EBF2CB41307}" type="datetime2">
              <a:rPr kumimoji="0" lang="zh-TW" altLang="en-US" sz="1400" b="0" i="0" u="none" strike="noStrike" kern="1200" cap="none" spc="0" normalizeH="0" baseline="0" noProof="0">
                <a:ln>
                  <a:noFill/>
                </a:ln>
                <a:solidFill>
                  <a:prstClr val="black"/>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2024年9月11日</a:t>
            </a:fld>
            <a:endParaRPr kumimoji="0" lang="zh-TW" altLang="en-US" sz="14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21" name="投影片編號版面配置區 3">
            <a:extLst>
              <a:ext uri="{FF2B5EF4-FFF2-40B4-BE49-F238E27FC236}">
                <a16:creationId xmlns:a16="http://schemas.microsoft.com/office/drawing/2014/main" id="{77B9E6E6-D640-424A-99DA-FA719E38FF5D}"/>
              </a:ext>
            </a:extLst>
          </p:cNvPr>
          <p:cNvSpPr txBox="1">
            <a:spLocks/>
          </p:cNvSpPr>
          <p:nvPr/>
        </p:nvSpPr>
        <p:spPr>
          <a:xfrm>
            <a:off x="43000" y="6665631"/>
            <a:ext cx="410402" cy="228600"/>
          </a:xfrm>
          <a:prstGeom prst="rect">
            <a:avLst/>
          </a:prstGeom>
        </p:spPr>
        <p:txBody>
          <a:bodyPr/>
          <a:ls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altLang="zh-TW" sz="1400" b="0" i="0" u="none" strike="noStrike" kern="1200" cap="none" spc="0" normalizeH="0" baseline="0" noProof="0" smtClean="0">
                <a:ln>
                  <a:noFill/>
                </a:ln>
                <a:solidFill>
                  <a:srgbClr val="99CCFF">
                    <a:lumMod val="10000"/>
                  </a:srgbClr>
                </a:solidFill>
                <a:effectLst/>
                <a:uLnTx/>
                <a:uFillTx/>
                <a:latin typeface="等线"/>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zh-TW" altLang="en-US" sz="1400" b="0" i="0" u="none" strike="noStrike" kern="1200" cap="none" spc="0" normalizeH="0" baseline="0" noProof="0" dirty="0">
              <a:ln>
                <a:noFill/>
              </a:ln>
              <a:solidFill>
                <a:srgbClr val="99CCFF">
                  <a:lumMod val="10000"/>
                </a:srgbClr>
              </a:solidFill>
              <a:effectLst/>
              <a:uLnTx/>
              <a:uFillTx/>
              <a:latin typeface="等线"/>
              <a:ea typeface="新細明體" panose="02020500000000000000" pitchFamily="18" charset="-120"/>
              <a:cs typeface="+mn-cs"/>
            </a:endParaRPr>
          </a:p>
        </p:txBody>
      </p:sp>
      <p:pic>
        <p:nvPicPr>
          <p:cNvPr id="19" name="图片 11">
            <a:extLst>
              <a:ext uri="{FF2B5EF4-FFF2-40B4-BE49-F238E27FC236}">
                <a16:creationId xmlns:a16="http://schemas.microsoft.com/office/drawing/2014/main" id="{CB77B668-C259-4188-B8BF-C2CCE03EDFF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866" t="-1" r="2801" b="10600"/>
          <a:stretch/>
        </p:blipFill>
        <p:spPr>
          <a:xfrm rot="19622740">
            <a:off x="9043835" y="5357513"/>
            <a:ext cx="3686303" cy="2279791"/>
          </a:xfrm>
          <a:custGeom>
            <a:avLst/>
            <a:gdLst>
              <a:gd name="connsiteX0" fmla="*/ 4743355 w 6628787"/>
              <a:gd name="connsiteY0" fmla="*/ 0 h 4099567"/>
              <a:gd name="connsiteX1" fmla="*/ 6628787 w 6628787"/>
              <a:gd name="connsiteY1" fmla="*/ 1222278 h 4099567"/>
              <a:gd name="connsiteX2" fmla="*/ 4763512 w 6628787"/>
              <a:gd name="connsiteY2" fmla="*/ 4099567 h 4099567"/>
              <a:gd name="connsiteX3" fmla="*/ 0 w 6628787"/>
              <a:gd name="connsiteY3" fmla="*/ 1011501 h 4099567"/>
              <a:gd name="connsiteX4" fmla="*/ 655731 w 6628787"/>
              <a:gd name="connsiteY4" fmla="*/ 0 h 40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787" h="4099567">
                <a:moveTo>
                  <a:pt x="4743355" y="0"/>
                </a:moveTo>
                <a:lnTo>
                  <a:pt x="6628787" y="1222278"/>
                </a:lnTo>
                <a:lnTo>
                  <a:pt x="4763512" y="4099567"/>
                </a:lnTo>
                <a:lnTo>
                  <a:pt x="0" y="1011501"/>
                </a:lnTo>
                <a:lnTo>
                  <a:pt x="655731" y="0"/>
                </a:lnTo>
                <a:close/>
              </a:path>
            </a:pathLst>
          </a:custGeom>
        </p:spPr>
      </p:pic>
      <p:pic>
        <p:nvPicPr>
          <p:cNvPr id="17" name="Picture 6" descr="æ ¡å¾½">
            <a:extLst>
              <a:ext uri="{FF2B5EF4-FFF2-40B4-BE49-F238E27FC236}">
                <a16:creationId xmlns:a16="http://schemas.microsoft.com/office/drawing/2014/main" id="{43B3AD22-6A56-4A5F-8F05-9AF51B1452C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3229" t="16333" r="43477" b="15408"/>
          <a:stretch>
            <a:fillRect/>
          </a:stretch>
        </p:blipFill>
        <p:spPr bwMode="auto">
          <a:xfrm>
            <a:off x="174166" y="2129382"/>
            <a:ext cx="466398" cy="43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3" name="Text Box 5">
            <a:extLst>
              <a:ext uri="{FF2B5EF4-FFF2-40B4-BE49-F238E27FC236}">
                <a16:creationId xmlns:a16="http://schemas.microsoft.com/office/drawing/2014/main" id="{9B5AA9A2-F453-4CFF-88C2-4CDF2DBD4F75}"/>
              </a:ext>
            </a:extLst>
          </p:cNvPr>
          <p:cNvSpPr txBox="1">
            <a:spLocks noChangeArrowheads="1"/>
          </p:cNvSpPr>
          <p:nvPr/>
        </p:nvSpPr>
        <p:spPr bwMode="auto">
          <a:xfrm>
            <a:off x="570562" y="2375171"/>
            <a:ext cx="2170103" cy="2249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kern="1200" cap="none" spc="0" normalizeH="0" baseline="0" noProof="0" dirty="0">
                <a:ln>
                  <a:noFill/>
                </a:ln>
                <a:solidFill>
                  <a:srgbClr val="FFC000"/>
                </a:solidFill>
                <a:effectLst/>
                <a:uLnTx/>
                <a:uFillTx/>
                <a:latin typeface="華康儷粗圓" panose="020F0709000000000000" pitchFamily="49" charset="-120"/>
                <a:ea typeface="華康儷粗圓" panose="020F0709000000000000" pitchFamily="49" charset="-120"/>
                <a:cs typeface="+mn-cs"/>
              </a:rPr>
              <a:t>健康快樂 新大業   多元學習 創卓越</a:t>
            </a:r>
            <a:endParaRPr kumimoji="0" lang="zh-TW" altLang="en-US" sz="1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2" name="矩形 1">
            <a:extLst>
              <a:ext uri="{FF2B5EF4-FFF2-40B4-BE49-F238E27FC236}">
                <a16:creationId xmlns:a16="http://schemas.microsoft.com/office/drawing/2014/main" id="{19250D02-421A-445D-A643-E92EF495E5EF}"/>
              </a:ext>
            </a:extLst>
          </p:cNvPr>
          <p:cNvSpPr/>
          <p:nvPr/>
        </p:nvSpPr>
        <p:spPr>
          <a:xfrm>
            <a:off x="570562" y="2060652"/>
            <a:ext cx="241076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桃園市大業國民小</a:t>
            </a:r>
            <a:r>
              <a:rPr kumimoji="0" lang="zh-TW" altLang="en-US" sz="1800" b="0" i="0" u="none" strike="noStrike" kern="1200" cap="none" spc="0" normalizeH="0" baseline="0" noProof="0" dirty="0">
                <a:ln>
                  <a:noFill/>
                </a:ln>
                <a:solidFill>
                  <a:srgbClr val="0000FF"/>
                </a:solidFill>
                <a:effectLst/>
                <a:uLnTx/>
                <a:uFillTx/>
                <a:latin typeface="華康新特黑體" panose="020B0909000000000000" pitchFamily="49" charset="-120"/>
                <a:ea typeface="華康新特黑體" panose="020B0909000000000000" pitchFamily="49" charset="-120"/>
                <a:cs typeface="+mn-cs"/>
              </a:rPr>
              <a:t>學</a:t>
            </a:r>
            <a:endParaRPr kumimoji="0" lang="zh-TW" altLang="en-US" sz="1800" b="0" i="0" u="none" strike="noStrike" kern="1200" cap="none" spc="0" normalizeH="0" baseline="0" noProof="0" dirty="0">
              <a:ln>
                <a:noFill/>
              </a:ln>
              <a:solidFill>
                <a:prstClr val="black"/>
              </a:solidFill>
              <a:effectLst/>
              <a:uLnTx/>
              <a:uFillTx/>
              <a:latin typeface="等线"/>
              <a:ea typeface="新細明體" panose="02020500000000000000" pitchFamily="18" charset="-120"/>
              <a:cs typeface="+mn-cs"/>
            </a:endParaRPr>
          </a:p>
        </p:txBody>
      </p:sp>
      <p:sp>
        <p:nvSpPr>
          <p:cNvPr id="5" name="標題 4">
            <a:extLst>
              <a:ext uri="{FF2B5EF4-FFF2-40B4-BE49-F238E27FC236}">
                <a16:creationId xmlns:a16="http://schemas.microsoft.com/office/drawing/2014/main" id="{C8CC0D45-811A-484A-BEF5-3BFE9CC15267}"/>
              </a:ext>
            </a:extLst>
          </p:cNvPr>
          <p:cNvSpPr>
            <a:spLocks noGrp="1"/>
          </p:cNvSpPr>
          <p:nvPr>
            <p:ph type="title"/>
          </p:nvPr>
        </p:nvSpPr>
        <p:spPr>
          <a:xfrm>
            <a:off x="3066244" y="405467"/>
            <a:ext cx="8189068" cy="936060"/>
          </a:xfrm>
        </p:spPr>
        <p:txBody>
          <a:bodyPr/>
          <a:lstStyle/>
          <a:p>
            <a:r>
              <a:rPr lang="zh-TW" altLang="en-US" sz="4000" b="1" dirty="0">
                <a:solidFill>
                  <a:prstClr val="black"/>
                </a:solidFill>
                <a:latin typeface="標楷體" panose="03000509000000000000" pitchFamily="65" charset="-120"/>
                <a:ea typeface="標楷體" panose="03000509000000000000" pitchFamily="65" charset="-120"/>
                <a:cs typeface="Arial" panose="020B0604020202020204" pitchFamily="34" charset="0"/>
              </a:rPr>
              <a:t>書包減重宣導</a:t>
            </a:r>
            <a:endParaRPr lang="zh-TW" altLang="en-US"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7837DA3A-A3E5-4057-89BA-E916C4BD2612}"/>
              </a:ext>
            </a:extLst>
          </p:cNvPr>
          <p:cNvSpPr txBox="1"/>
          <p:nvPr/>
        </p:nvSpPr>
        <p:spPr>
          <a:xfrm>
            <a:off x="2756106" y="1555273"/>
            <a:ext cx="7684851" cy="3996992"/>
          </a:xfrm>
          <a:prstGeom prst="rect">
            <a:avLst/>
          </a:prstGeom>
          <a:noFill/>
        </p:spPr>
        <p:txBody>
          <a:bodyPr wrap="square" rtlCol="0">
            <a:spAutoFit/>
          </a:bodyPr>
          <a:lstStyle/>
          <a:p>
            <a:pPr marL="742950" lvl="0" indent="-742950">
              <a:lnSpc>
                <a:spcPct val="90000"/>
              </a:lnSpc>
              <a:spcBef>
                <a:spcPts val="1100"/>
              </a:spcBef>
              <a:buFont typeface="+mj-lt"/>
              <a:buAutoNum type="arabicPeriod"/>
            </a:pPr>
            <a:r>
              <a:rPr lang="zh-TW" altLang="en-US" sz="3300" b="1" dirty="0">
                <a:solidFill>
                  <a:srgbClr val="002060"/>
                </a:solidFill>
                <a:latin typeface="標楷體" panose="03000509000000000000" pitchFamily="65" charset="-120"/>
                <a:ea typeface="標楷體" panose="03000509000000000000" pitchFamily="65" charset="-120"/>
              </a:rPr>
              <a:t>書包重量不超過體重</a:t>
            </a:r>
            <a:r>
              <a:rPr lang="en-US" altLang="zh-TW" sz="3300" b="1" dirty="0">
                <a:solidFill>
                  <a:srgbClr val="002060"/>
                </a:solidFill>
                <a:latin typeface="標楷體" panose="03000509000000000000" pitchFamily="65" charset="-120"/>
                <a:ea typeface="標楷體" panose="03000509000000000000" pitchFamily="65" charset="-120"/>
              </a:rPr>
              <a:t>8</a:t>
            </a:r>
            <a:r>
              <a:rPr lang="zh-TW" altLang="en-US" sz="3300" b="1" dirty="0">
                <a:solidFill>
                  <a:srgbClr val="002060"/>
                </a:solidFill>
                <a:latin typeface="標楷體" panose="03000509000000000000" pitchFamily="65" charset="-120"/>
                <a:ea typeface="標楷體" panose="03000509000000000000" pitchFamily="65" charset="-120"/>
              </a:rPr>
              <a:t>分之</a:t>
            </a:r>
            <a:r>
              <a:rPr lang="en-US" altLang="zh-TW" sz="3300" b="1" dirty="0">
                <a:solidFill>
                  <a:srgbClr val="002060"/>
                </a:solidFill>
                <a:latin typeface="標楷體" panose="03000509000000000000" pitchFamily="65" charset="-120"/>
                <a:ea typeface="標楷體" panose="03000509000000000000" pitchFamily="65" charset="-120"/>
              </a:rPr>
              <a:t>1</a:t>
            </a:r>
            <a:r>
              <a:rPr lang="zh-TW" altLang="en-US" sz="3300" b="1" dirty="0">
                <a:solidFill>
                  <a:srgbClr val="002060"/>
                </a:solidFill>
                <a:latin typeface="標楷體" panose="03000509000000000000" pitchFamily="65" charset="-120"/>
                <a:ea typeface="標楷體" panose="03000509000000000000" pitchFamily="65" charset="-120"/>
              </a:rPr>
              <a:t>。</a:t>
            </a:r>
          </a:p>
          <a:p>
            <a:pPr marL="742950" lvl="0" indent="-742950">
              <a:lnSpc>
                <a:spcPct val="90000"/>
              </a:lnSpc>
              <a:spcBef>
                <a:spcPts val="1100"/>
              </a:spcBef>
              <a:buFont typeface="+mj-lt"/>
              <a:buAutoNum type="arabicPeriod"/>
            </a:pPr>
            <a:r>
              <a:rPr lang="zh-TW" altLang="en-US" sz="3300" b="1" dirty="0">
                <a:solidFill>
                  <a:srgbClr val="FF0000"/>
                </a:solidFill>
                <a:latin typeface="標楷體" panose="03000509000000000000" pitchFamily="65" charset="-120"/>
                <a:ea typeface="標楷體" panose="03000509000000000000" pitchFamily="65" charset="-120"/>
              </a:rPr>
              <a:t>善用學校置物櫃</a:t>
            </a:r>
            <a:r>
              <a:rPr lang="zh-TW" altLang="en-US" sz="3300" b="1" dirty="0">
                <a:solidFill>
                  <a:srgbClr val="002060"/>
                </a:solidFill>
                <a:latin typeface="標楷體" panose="03000509000000000000" pitchFamily="65" charset="-120"/>
                <a:ea typeface="標楷體" panose="03000509000000000000" pitchFamily="65" charset="-120"/>
              </a:rPr>
              <a:t>。</a:t>
            </a:r>
          </a:p>
          <a:p>
            <a:pPr marL="742950" lvl="0" indent="-742950">
              <a:lnSpc>
                <a:spcPct val="90000"/>
              </a:lnSpc>
              <a:spcBef>
                <a:spcPts val="1100"/>
              </a:spcBef>
              <a:buFont typeface="+mj-lt"/>
              <a:buAutoNum type="arabicPeriod"/>
            </a:pPr>
            <a:r>
              <a:rPr lang="zh-TW" altLang="en-US" sz="3300" b="1" dirty="0">
                <a:solidFill>
                  <a:srgbClr val="17406D"/>
                </a:solidFill>
                <a:latin typeface="標楷體" panose="03000509000000000000" pitchFamily="65" charset="-120"/>
                <a:ea typeface="標楷體" panose="03000509000000000000" pitchFamily="65" charset="-120"/>
              </a:rPr>
              <a:t>每天整理書包</a:t>
            </a:r>
            <a:r>
              <a:rPr lang="zh-TW" altLang="en-US" sz="2400" b="1" kern="100" dirty="0">
                <a:solidFill>
                  <a:srgbClr val="17406D"/>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b="1" kern="100" dirty="0">
              <a:solidFill>
                <a:srgbClr val="17406D"/>
              </a:solidFill>
              <a:latin typeface="標楷體" panose="03000509000000000000" pitchFamily="65" charset="-120"/>
              <a:ea typeface="標楷體" panose="03000509000000000000" pitchFamily="65" charset="-120"/>
              <a:cs typeface="Times New Roman" panose="02020603050405020304" pitchFamily="18" charset="0"/>
            </a:endParaRPr>
          </a:p>
          <a:p>
            <a:pPr marL="742950" lvl="0" indent="-742950">
              <a:lnSpc>
                <a:spcPct val="90000"/>
              </a:lnSpc>
              <a:spcBef>
                <a:spcPts val="1100"/>
              </a:spcBef>
              <a:buFont typeface="+mj-lt"/>
              <a:buAutoNum type="arabicPeriod"/>
            </a:pPr>
            <a:r>
              <a:rPr lang="zh-TW" altLang="en-US" sz="3300" b="1" dirty="0">
                <a:solidFill>
                  <a:srgbClr val="FF0000"/>
                </a:solidFill>
                <a:latin typeface="標楷體" panose="03000509000000000000" pitchFamily="65" charset="-120"/>
                <a:ea typeface="標楷體" panose="03000509000000000000" pitchFamily="65" charset="-120"/>
              </a:rPr>
              <a:t>安親才藝袋提早放到安親班，不帶來學校</a:t>
            </a:r>
            <a:r>
              <a:rPr lang="zh-TW" altLang="zh-TW" sz="3300" b="1" dirty="0">
                <a:solidFill>
                  <a:srgbClr val="FF0000"/>
                </a:solidFill>
                <a:latin typeface="標楷體" panose="03000509000000000000" pitchFamily="65" charset="-120"/>
                <a:ea typeface="標楷體" panose="03000509000000000000" pitchFamily="65" charset="-120"/>
              </a:rPr>
              <a:t>。</a:t>
            </a:r>
            <a:endParaRPr lang="en-US" altLang="zh-TW" sz="3300" b="1" dirty="0">
              <a:solidFill>
                <a:srgbClr val="FF0000"/>
              </a:solidFill>
              <a:latin typeface="標楷體" panose="03000509000000000000" pitchFamily="65" charset="-120"/>
              <a:ea typeface="標楷體" panose="03000509000000000000" pitchFamily="65" charset="-120"/>
            </a:endParaRPr>
          </a:p>
          <a:p>
            <a:pPr marL="742950" lvl="0" indent="-742950">
              <a:lnSpc>
                <a:spcPct val="90000"/>
              </a:lnSpc>
              <a:spcBef>
                <a:spcPts val="1100"/>
              </a:spcBef>
              <a:buFont typeface="+mj-lt"/>
              <a:buAutoNum type="arabicPeriod"/>
            </a:pPr>
            <a:r>
              <a:rPr lang="zh-TW" altLang="en-US" sz="3300" b="1" dirty="0">
                <a:solidFill>
                  <a:srgbClr val="17406D"/>
                </a:solidFill>
                <a:latin typeface="標楷體" panose="03000509000000000000" pitchFamily="65" charset="-120"/>
                <a:ea typeface="標楷體" panose="03000509000000000000" pitchFamily="65" charset="-120"/>
              </a:rPr>
              <a:t>勿選用過重的書包材質。</a:t>
            </a:r>
            <a:endParaRPr lang="en-US" altLang="zh-TW" sz="3300" b="1" dirty="0">
              <a:solidFill>
                <a:srgbClr val="17406D"/>
              </a:solidFill>
              <a:latin typeface="標楷體" panose="03000509000000000000" pitchFamily="65" charset="-120"/>
              <a:ea typeface="標楷體" panose="03000509000000000000" pitchFamily="65" charset="-120"/>
            </a:endParaRPr>
          </a:p>
          <a:p>
            <a:pPr marL="742950" lvl="0" indent="-742950">
              <a:lnSpc>
                <a:spcPct val="90000"/>
              </a:lnSpc>
              <a:spcBef>
                <a:spcPts val="1100"/>
              </a:spcBef>
              <a:buFont typeface="+mj-lt"/>
              <a:buAutoNum type="arabicPeriod"/>
            </a:pPr>
            <a:r>
              <a:rPr lang="zh-TW" altLang="en-US" sz="3300" b="1" dirty="0">
                <a:solidFill>
                  <a:srgbClr val="FF0000"/>
                </a:solidFill>
                <a:latin typeface="標楷體" panose="03000509000000000000" pitchFamily="65" charset="-120"/>
                <a:ea typeface="標楷體" panose="03000509000000000000" pitchFamily="65" charset="-120"/>
              </a:rPr>
              <a:t>每學期書包抽測。</a:t>
            </a:r>
            <a:endParaRPr lang="en-US" altLang="zh-TW" sz="33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37231096"/>
      </p:ext>
    </p:extLst>
  </p:cSld>
  <p:clrMapOvr>
    <a:masterClrMapping/>
  </p:clrMapOvr>
</p:sld>
</file>

<file path=ppt/theme/theme1.xml><?xml version="1.0" encoding="utf-8"?>
<a:theme xmlns:a="http://schemas.openxmlformats.org/drawingml/2006/main" name="1-0930-10">
  <a:themeElements>
    <a:clrScheme name="自定义 365">
      <a:dk1>
        <a:sysClr val="windowText" lastClr="000000"/>
      </a:dk1>
      <a:lt1>
        <a:sysClr val="window" lastClr="FFFFFF"/>
      </a:lt1>
      <a:dk2>
        <a:srgbClr val="44546A"/>
      </a:dk2>
      <a:lt2>
        <a:srgbClr val="E7E6E6"/>
      </a:lt2>
      <a:accent1>
        <a:srgbClr val="99CCFF"/>
      </a:accent1>
      <a:accent2>
        <a:srgbClr val="99CCFF"/>
      </a:accent2>
      <a:accent3>
        <a:srgbClr val="99CCFF"/>
      </a:accent3>
      <a:accent4>
        <a:srgbClr val="99CCFF"/>
      </a:accent4>
      <a:accent5>
        <a:srgbClr val="99CCFF"/>
      </a:accent5>
      <a:accent6>
        <a:srgbClr val="99CCFF"/>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自然生態教育相片簡報</Template>
  <TotalTime>3430</TotalTime>
  <Words>984</Words>
  <Application>Microsoft Office PowerPoint</Application>
  <PresentationFormat>寬螢幕</PresentationFormat>
  <Paragraphs>167</Paragraphs>
  <Slides>13</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13</vt:i4>
      </vt:variant>
    </vt:vector>
  </HeadingPairs>
  <TitlesOfParts>
    <vt:vector size="24" baseType="lpstr">
      <vt:lpstr>DengXian</vt:lpstr>
      <vt:lpstr>DengXian Light</vt:lpstr>
      <vt:lpstr>王漢宗綜藝體繁</vt:lpstr>
      <vt:lpstr>華康中特圓體</vt:lpstr>
      <vt:lpstr>華康儷粗圓</vt:lpstr>
      <vt:lpstr>微軟正黑體</vt:lpstr>
      <vt:lpstr>標楷體</vt:lpstr>
      <vt:lpstr>Arial</vt:lpstr>
      <vt:lpstr>Wingdings</vt:lpstr>
      <vt:lpstr>華康新特黑體</vt:lpstr>
      <vt:lpstr>1-0930-10</vt:lpstr>
      <vt:lpstr>PowerPoint 簡報</vt:lpstr>
      <vt:lpstr>PowerPoint 簡報</vt:lpstr>
      <vt:lpstr>PowerPoint 簡報</vt:lpstr>
      <vt:lpstr>學生平時相關注意事項</vt:lpstr>
      <vt:lpstr>三、請假相關規定</vt:lpstr>
      <vt:lpstr>PowerPoint 簡報</vt:lpstr>
      <vt:lpstr>113學年度(上)社團作業流程</vt:lpstr>
      <vt:lpstr>防疫須知</vt:lpstr>
      <vt:lpstr>書包減重宣導</vt:lpstr>
      <vt:lpstr>健康促進宣導</vt:lpstr>
      <vt:lpstr>反毒宣導~認識新興毒品</vt:lpstr>
      <vt:lpstr>反毒宣導~新興毒品與毒品偽裝</vt:lpstr>
      <vt:lpstr>反毒宣導~珍惜生命，拒絕毒品誘惑。</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標題版面配置</dc:title>
  <dc:creator>Administrator</dc:creator>
  <cp:lastModifiedBy>User</cp:lastModifiedBy>
  <cp:revision>197</cp:revision>
  <cp:lastPrinted>2020-07-01T07:23:50Z</cp:lastPrinted>
  <dcterms:created xsi:type="dcterms:W3CDTF">2019-08-13T08:17:30Z</dcterms:created>
  <dcterms:modified xsi:type="dcterms:W3CDTF">2024-09-11T09:02:16Z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