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F38A1C7-B0E5-4195-9C17-A5C0051C75D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42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1DD1-E5C2-4680-9B09-CEDE687079B6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0EB1-BE38-4F09-AC4D-A288D3680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44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1DD1-E5C2-4680-9B09-CEDE687079B6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0EB1-BE38-4F09-AC4D-A288D3680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65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1DD1-E5C2-4680-9B09-CEDE687079B6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0EB1-BE38-4F09-AC4D-A288D3680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24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1DD1-E5C2-4680-9B09-CEDE687079B6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0EB1-BE38-4F09-AC4D-A288D3680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11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1DD1-E5C2-4680-9B09-CEDE687079B6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0EB1-BE38-4F09-AC4D-A288D3680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1DD1-E5C2-4680-9B09-CEDE687079B6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0EB1-BE38-4F09-AC4D-A288D3680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63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1DD1-E5C2-4680-9B09-CEDE687079B6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0EB1-BE38-4F09-AC4D-A288D3680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1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1DD1-E5C2-4680-9B09-CEDE687079B6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0EB1-BE38-4F09-AC4D-A288D3680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569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1DD1-E5C2-4680-9B09-CEDE687079B6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0EB1-BE38-4F09-AC4D-A288D3680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08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1DD1-E5C2-4680-9B09-CEDE687079B6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0EB1-BE38-4F09-AC4D-A288D3680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73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1DD1-E5C2-4680-9B09-CEDE687079B6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0EB1-BE38-4F09-AC4D-A288D3680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45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91DD1-E5C2-4680-9B09-CEDE687079B6}" type="datetimeFigureOut">
              <a:rPr lang="zh-TW" altLang="en-US" smtClean="0"/>
              <a:t>2016/4/6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00EB1-BE38-4F09-AC4D-A288D3680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51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ea typeface="書法家細圓體" panose="02010600000101010101" pitchFamily="2" charset="-120"/>
              </a:rPr>
              <a:t>禪</a:t>
            </a:r>
            <a:r>
              <a:rPr lang="zh-TW" altLang="en-US" dirty="0" smtClean="0">
                <a:ea typeface="書法家細圓體" panose="02010600000101010101" pitchFamily="2" charset="-120"/>
              </a:rPr>
              <a:t>繞畫立體</a:t>
            </a:r>
            <a:r>
              <a:rPr lang="zh-TW" altLang="en-US" dirty="0">
                <a:ea typeface="書法家細圓體" panose="02010600000101010101" pitchFamily="2" charset="-120"/>
              </a:rPr>
              <a:t>吊飾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570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將一正方形紙張對折再對折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2843808" y="1772816"/>
            <a:ext cx="4248472" cy="3960440"/>
            <a:chOff x="2843808" y="1772816"/>
            <a:chExt cx="4248472" cy="3960440"/>
          </a:xfrm>
        </p:grpSpPr>
        <p:sp>
          <p:nvSpPr>
            <p:cNvPr id="4" name="矩形 3"/>
            <p:cNvSpPr/>
            <p:nvPr/>
          </p:nvSpPr>
          <p:spPr>
            <a:xfrm>
              <a:off x="2843808" y="1772816"/>
              <a:ext cx="4248472" cy="39604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" name="直線接點 5"/>
            <p:cNvCxnSpPr>
              <a:stCxn id="4" idx="1"/>
              <a:endCxn id="4" idx="3"/>
            </p:cNvCxnSpPr>
            <p:nvPr/>
          </p:nvCxnSpPr>
          <p:spPr>
            <a:xfrm>
              <a:off x="2843808" y="3753036"/>
              <a:ext cx="424847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>
              <a:endCxn id="4" idx="0"/>
            </p:cNvCxnSpPr>
            <p:nvPr/>
          </p:nvCxnSpPr>
          <p:spPr>
            <a:xfrm flipV="1">
              <a:off x="4968044" y="1772816"/>
              <a:ext cx="0" cy="396044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877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將紙展開，從四端點折向中心點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29" name="群組 28"/>
          <p:cNvGrpSpPr/>
          <p:nvPr/>
        </p:nvGrpSpPr>
        <p:grpSpPr>
          <a:xfrm>
            <a:off x="2843808" y="1772816"/>
            <a:ext cx="4248472" cy="3960440"/>
            <a:chOff x="2843808" y="1772816"/>
            <a:chExt cx="4248472" cy="3960440"/>
          </a:xfrm>
        </p:grpSpPr>
        <p:sp>
          <p:nvSpPr>
            <p:cNvPr id="5" name="矩形 4"/>
            <p:cNvSpPr/>
            <p:nvPr/>
          </p:nvSpPr>
          <p:spPr>
            <a:xfrm>
              <a:off x="2843808" y="1772816"/>
              <a:ext cx="4248472" cy="39604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" name="直線接點 5"/>
            <p:cNvCxnSpPr>
              <a:stCxn id="5" idx="1"/>
              <a:endCxn id="5" idx="3"/>
            </p:cNvCxnSpPr>
            <p:nvPr/>
          </p:nvCxnSpPr>
          <p:spPr>
            <a:xfrm>
              <a:off x="2843808" y="3753036"/>
              <a:ext cx="424847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>
              <a:endCxn id="5" idx="0"/>
            </p:cNvCxnSpPr>
            <p:nvPr/>
          </p:nvCxnSpPr>
          <p:spPr>
            <a:xfrm flipV="1">
              <a:off x="4968044" y="1772816"/>
              <a:ext cx="0" cy="396044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stCxn id="5" idx="1"/>
              <a:endCxn id="5" idx="2"/>
            </p:cNvCxnSpPr>
            <p:nvPr/>
          </p:nvCxnSpPr>
          <p:spPr>
            <a:xfrm>
              <a:off x="2843808" y="3753036"/>
              <a:ext cx="2124236" cy="198022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4968044" y="1848712"/>
              <a:ext cx="2124236" cy="198022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5" idx="2"/>
            </p:cNvCxnSpPr>
            <p:nvPr/>
          </p:nvCxnSpPr>
          <p:spPr>
            <a:xfrm flipV="1">
              <a:off x="4968044" y="3828932"/>
              <a:ext cx="2124236" cy="1904324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 flipV="1">
              <a:off x="2843808" y="1772816"/>
              <a:ext cx="2124236" cy="1904324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向下箭號 24"/>
            <p:cNvSpPr/>
            <p:nvPr/>
          </p:nvSpPr>
          <p:spPr>
            <a:xfrm rot="2620926">
              <a:off x="5814632" y="2387758"/>
              <a:ext cx="431059" cy="9021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向下箭號 25"/>
            <p:cNvSpPr/>
            <p:nvPr/>
          </p:nvSpPr>
          <p:spPr>
            <a:xfrm rot="7926721">
              <a:off x="5802885" y="4292082"/>
              <a:ext cx="431059" cy="9021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向下箭號 26"/>
            <p:cNvSpPr/>
            <p:nvPr/>
          </p:nvSpPr>
          <p:spPr>
            <a:xfrm rot="13246035">
              <a:off x="3950149" y="4330029"/>
              <a:ext cx="431059" cy="9021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向下箭號 27"/>
            <p:cNvSpPr/>
            <p:nvPr/>
          </p:nvSpPr>
          <p:spPr>
            <a:xfrm rot="18772742">
              <a:off x="3690396" y="2336027"/>
              <a:ext cx="431059" cy="9021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37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以剪刀剪下一三角形，並從邊線的中點剪向紙張的中心點，如藍線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19" name="群組 18"/>
          <p:cNvGrpSpPr/>
          <p:nvPr/>
        </p:nvGrpSpPr>
        <p:grpSpPr>
          <a:xfrm>
            <a:off x="2357099" y="1795676"/>
            <a:ext cx="4248472" cy="3960440"/>
            <a:chOff x="2357099" y="1795676"/>
            <a:chExt cx="4248472" cy="3960440"/>
          </a:xfrm>
        </p:grpSpPr>
        <p:sp>
          <p:nvSpPr>
            <p:cNvPr id="5" name="矩形 4"/>
            <p:cNvSpPr/>
            <p:nvPr/>
          </p:nvSpPr>
          <p:spPr>
            <a:xfrm>
              <a:off x="2357099" y="1795676"/>
              <a:ext cx="4248472" cy="39604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" name="直線接點 5"/>
            <p:cNvCxnSpPr>
              <a:stCxn id="5" idx="1"/>
              <a:endCxn id="5" idx="3"/>
            </p:cNvCxnSpPr>
            <p:nvPr/>
          </p:nvCxnSpPr>
          <p:spPr>
            <a:xfrm>
              <a:off x="2357099" y="3775896"/>
              <a:ext cx="424847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>
              <a:endCxn id="5" idx="0"/>
            </p:cNvCxnSpPr>
            <p:nvPr/>
          </p:nvCxnSpPr>
          <p:spPr>
            <a:xfrm flipV="1">
              <a:off x="4481335" y="1795676"/>
              <a:ext cx="0" cy="396044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>
              <a:stCxn id="5" idx="1"/>
              <a:endCxn id="5" idx="2"/>
            </p:cNvCxnSpPr>
            <p:nvPr/>
          </p:nvCxnSpPr>
          <p:spPr>
            <a:xfrm>
              <a:off x="2357099" y="3775896"/>
              <a:ext cx="2124236" cy="198022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4481335" y="1871572"/>
              <a:ext cx="2124236" cy="198022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>
              <a:stCxn id="5" idx="2"/>
            </p:cNvCxnSpPr>
            <p:nvPr/>
          </p:nvCxnSpPr>
          <p:spPr>
            <a:xfrm flipV="1">
              <a:off x="4481335" y="3851792"/>
              <a:ext cx="2124236" cy="1904324"/>
            </a:xfrm>
            <a:prstGeom prst="line">
              <a:avLst/>
            </a:prstGeom>
            <a:ln w="381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V="1">
              <a:off x="2357099" y="1795676"/>
              <a:ext cx="2124236" cy="1904324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5" idx="2"/>
            </p:cNvCxnSpPr>
            <p:nvPr/>
          </p:nvCxnSpPr>
          <p:spPr>
            <a:xfrm flipV="1">
              <a:off x="4481335" y="3851792"/>
              <a:ext cx="0" cy="1904324"/>
            </a:xfrm>
            <a:prstGeom prst="line">
              <a:avLst/>
            </a:prstGeom>
            <a:ln w="381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80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以相同的方法，製作四個元件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576538" y="1603625"/>
            <a:ext cx="2286912" cy="2401440"/>
            <a:chOff x="576538" y="1603625"/>
            <a:chExt cx="2286912" cy="2401440"/>
          </a:xfrm>
        </p:grpSpPr>
        <p:grpSp>
          <p:nvGrpSpPr>
            <p:cNvPr id="4" name="群組 3"/>
            <p:cNvGrpSpPr/>
            <p:nvPr/>
          </p:nvGrpSpPr>
          <p:grpSpPr>
            <a:xfrm>
              <a:off x="576538" y="1603625"/>
              <a:ext cx="2286909" cy="2399124"/>
              <a:chOff x="2357099" y="1795676"/>
              <a:chExt cx="4248472" cy="396044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357099" y="1795676"/>
                <a:ext cx="4248472" cy="39604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" name="直線接點 5"/>
              <p:cNvCxnSpPr>
                <a:stCxn id="5" idx="1"/>
                <a:endCxn id="5" idx="3"/>
              </p:cNvCxnSpPr>
              <p:nvPr/>
            </p:nvCxnSpPr>
            <p:spPr>
              <a:xfrm>
                <a:off x="2357099" y="3775896"/>
                <a:ext cx="424847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/>
              <p:cNvCxnSpPr>
                <a:endCxn id="5" idx="0"/>
              </p:cNvCxnSpPr>
              <p:nvPr/>
            </p:nvCxnSpPr>
            <p:spPr>
              <a:xfrm flipV="1">
                <a:off x="4481335" y="1795676"/>
                <a:ext cx="0" cy="396044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>
                <a:stCxn id="5" idx="1"/>
                <a:endCxn id="5" idx="2"/>
              </p:cNvCxnSpPr>
              <p:nvPr/>
            </p:nvCxnSpPr>
            <p:spPr>
              <a:xfrm>
                <a:off x="2357099" y="3775896"/>
                <a:ext cx="2124236" cy="198022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>
                <a:off x="4481335" y="1871572"/>
                <a:ext cx="2124236" cy="198022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>
                <a:stCxn id="5" idx="2"/>
              </p:cNvCxnSpPr>
              <p:nvPr/>
            </p:nvCxnSpPr>
            <p:spPr>
              <a:xfrm flipV="1">
                <a:off x="4481335" y="3851792"/>
                <a:ext cx="2124236" cy="1904324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2357099" y="1795676"/>
                <a:ext cx="2124236" cy="1904324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>
                <a:stCxn id="5" idx="2"/>
              </p:cNvCxnSpPr>
              <p:nvPr/>
            </p:nvCxnSpPr>
            <p:spPr>
              <a:xfrm flipV="1">
                <a:off x="4481335" y="3851792"/>
                <a:ext cx="0" cy="1904324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直角三角形 12"/>
            <p:cNvSpPr/>
            <p:nvPr/>
          </p:nvSpPr>
          <p:spPr>
            <a:xfrm rot="16200000">
              <a:off x="1737504" y="2879120"/>
              <a:ext cx="1152129" cy="1099762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3275856" y="1589125"/>
            <a:ext cx="2286912" cy="2401440"/>
            <a:chOff x="576538" y="1603625"/>
            <a:chExt cx="2286912" cy="2401440"/>
          </a:xfrm>
        </p:grpSpPr>
        <p:grpSp>
          <p:nvGrpSpPr>
            <p:cNvPr id="16" name="群組 15"/>
            <p:cNvGrpSpPr/>
            <p:nvPr/>
          </p:nvGrpSpPr>
          <p:grpSpPr>
            <a:xfrm>
              <a:off x="576538" y="1603625"/>
              <a:ext cx="2286909" cy="2399124"/>
              <a:chOff x="2357099" y="1795676"/>
              <a:chExt cx="4248472" cy="396044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357099" y="1795676"/>
                <a:ext cx="4248472" cy="39604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9" name="直線接點 18"/>
              <p:cNvCxnSpPr>
                <a:stCxn id="18" idx="1"/>
                <a:endCxn id="18" idx="3"/>
              </p:cNvCxnSpPr>
              <p:nvPr/>
            </p:nvCxnSpPr>
            <p:spPr>
              <a:xfrm>
                <a:off x="2357099" y="3775896"/>
                <a:ext cx="424847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>
                <a:endCxn id="18" idx="0"/>
              </p:cNvCxnSpPr>
              <p:nvPr/>
            </p:nvCxnSpPr>
            <p:spPr>
              <a:xfrm flipV="1">
                <a:off x="4481335" y="1795676"/>
                <a:ext cx="0" cy="396044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>
                <a:stCxn id="18" idx="1"/>
                <a:endCxn id="18" idx="2"/>
              </p:cNvCxnSpPr>
              <p:nvPr/>
            </p:nvCxnSpPr>
            <p:spPr>
              <a:xfrm>
                <a:off x="2357099" y="3775896"/>
                <a:ext cx="2124236" cy="198022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接點 21"/>
              <p:cNvCxnSpPr/>
              <p:nvPr/>
            </p:nvCxnSpPr>
            <p:spPr>
              <a:xfrm>
                <a:off x="4481335" y="1871572"/>
                <a:ext cx="2124236" cy="198022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/>
              <p:cNvCxnSpPr>
                <a:stCxn id="18" idx="2"/>
              </p:cNvCxnSpPr>
              <p:nvPr/>
            </p:nvCxnSpPr>
            <p:spPr>
              <a:xfrm flipV="1">
                <a:off x="4481335" y="3851792"/>
                <a:ext cx="2124236" cy="1904324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23"/>
              <p:cNvCxnSpPr/>
              <p:nvPr/>
            </p:nvCxnSpPr>
            <p:spPr>
              <a:xfrm flipV="1">
                <a:off x="2357099" y="1795676"/>
                <a:ext cx="2124236" cy="1904324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/>
              <p:cNvCxnSpPr>
                <a:stCxn id="18" idx="2"/>
              </p:cNvCxnSpPr>
              <p:nvPr/>
            </p:nvCxnSpPr>
            <p:spPr>
              <a:xfrm flipV="1">
                <a:off x="4481335" y="3851792"/>
                <a:ext cx="0" cy="1904324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直角三角形 16"/>
            <p:cNvSpPr/>
            <p:nvPr/>
          </p:nvSpPr>
          <p:spPr>
            <a:xfrm rot="16200000">
              <a:off x="1737504" y="2879120"/>
              <a:ext cx="1152129" cy="1099762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6300192" y="1556491"/>
            <a:ext cx="2286912" cy="2401440"/>
            <a:chOff x="576538" y="1603625"/>
            <a:chExt cx="2286912" cy="2401440"/>
          </a:xfrm>
        </p:grpSpPr>
        <p:grpSp>
          <p:nvGrpSpPr>
            <p:cNvPr id="27" name="群組 26"/>
            <p:cNvGrpSpPr/>
            <p:nvPr/>
          </p:nvGrpSpPr>
          <p:grpSpPr>
            <a:xfrm>
              <a:off x="576538" y="1603625"/>
              <a:ext cx="2286909" cy="2399124"/>
              <a:chOff x="2357099" y="1795676"/>
              <a:chExt cx="4248472" cy="396044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2357099" y="1795676"/>
                <a:ext cx="4248472" cy="39604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0" name="直線接點 29"/>
              <p:cNvCxnSpPr>
                <a:stCxn id="29" idx="1"/>
                <a:endCxn id="29" idx="3"/>
              </p:cNvCxnSpPr>
              <p:nvPr/>
            </p:nvCxnSpPr>
            <p:spPr>
              <a:xfrm>
                <a:off x="2357099" y="3775896"/>
                <a:ext cx="424847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/>
              <p:cNvCxnSpPr>
                <a:endCxn id="29" idx="0"/>
              </p:cNvCxnSpPr>
              <p:nvPr/>
            </p:nvCxnSpPr>
            <p:spPr>
              <a:xfrm flipV="1">
                <a:off x="4481335" y="1795676"/>
                <a:ext cx="0" cy="396044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>
                <a:stCxn id="29" idx="1"/>
                <a:endCxn id="29" idx="2"/>
              </p:cNvCxnSpPr>
              <p:nvPr/>
            </p:nvCxnSpPr>
            <p:spPr>
              <a:xfrm>
                <a:off x="2357099" y="3775896"/>
                <a:ext cx="2124236" cy="198022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>
              <a:xfrm>
                <a:off x="4481335" y="1871572"/>
                <a:ext cx="2124236" cy="198022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/>
              <p:cNvCxnSpPr>
                <a:stCxn id="29" idx="2"/>
              </p:cNvCxnSpPr>
              <p:nvPr/>
            </p:nvCxnSpPr>
            <p:spPr>
              <a:xfrm flipV="1">
                <a:off x="4481335" y="3851792"/>
                <a:ext cx="2124236" cy="1904324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/>
              <p:cNvCxnSpPr/>
              <p:nvPr/>
            </p:nvCxnSpPr>
            <p:spPr>
              <a:xfrm flipV="1">
                <a:off x="2357099" y="1795676"/>
                <a:ext cx="2124236" cy="1904324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>
                <a:stCxn id="29" idx="2"/>
              </p:cNvCxnSpPr>
              <p:nvPr/>
            </p:nvCxnSpPr>
            <p:spPr>
              <a:xfrm flipV="1">
                <a:off x="4481335" y="3851792"/>
                <a:ext cx="0" cy="1904324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直角三角形 27"/>
            <p:cNvSpPr/>
            <p:nvPr/>
          </p:nvSpPr>
          <p:spPr>
            <a:xfrm rot="16200000">
              <a:off x="1737504" y="2879120"/>
              <a:ext cx="1152129" cy="1099762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3275856" y="4365104"/>
            <a:ext cx="2286912" cy="2401440"/>
            <a:chOff x="576538" y="1603625"/>
            <a:chExt cx="2286912" cy="2401440"/>
          </a:xfrm>
        </p:grpSpPr>
        <p:grpSp>
          <p:nvGrpSpPr>
            <p:cNvPr id="38" name="群組 37"/>
            <p:cNvGrpSpPr/>
            <p:nvPr/>
          </p:nvGrpSpPr>
          <p:grpSpPr>
            <a:xfrm>
              <a:off x="576538" y="1603625"/>
              <a:ext cx="2286909" cy="2399124"/>
              <a:chOff x="2357099" y="1795676"/>
              <a:chExt cx="4248472" cy="396044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2357099" y="1795676"/>
                <a:ext cx="4248472" cy="39604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1" name="直線接點 40"/>
              <p:cNvCxnSpPr>
                <a:stCxn id="40" idx="1"/>
                <a:endCxn id="40" idx="3"/>
              </p:cNvCxnSpPr>
              <p:nvPr/>
            </p:nvCxnSpPr>
            <p:spPr>
              <a:xfrm>
                <a:off x="2357099" y="3775896"/>
                <a:ext cx="424847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接點 41"/>
              <p:cNvCxnSpPr>
                <a:endCxn id="40" idx="0"/>
              </p:cNvCxnSpPr>
              <p:nvPr/>
            </p:nvCxnSpPr>
            <p:spPr>
              <a:xfrm flipV="1">
                <a:off x="4481335" y="1795676"/>
                <a:ext cx="0" cy="396044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接點 42"/>
              <p:cNvCxnSpPr>
                <a:stCxn id="40" idx="1"/>
                <a:endCxn id="40" idx="2"/>
              </p:cNvCxnSpPr>
              <p:nvPr/>
            </p:nvCxnSpPr>
            <p:spPr>
              <a:xfrm>
                <a:off x="2357099" y="3775896"/>
                <a:ext cx="2124236" cy="198022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接點 43"/>
              <p:cNvCxnSpPr/>
              <p:nvPr/>
            </p:nvCxnSpPr>
            <p:spPr>
              <a:xfrm>
                <a:off x="4481335" y="1871572"/>
                <a:ext cx="2124236" cy="198022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>
                <a:stCxn id="40" idx="2"/>
              </p:cNvCxnSpPr>
              <p:nvPr/>
            </p:nvCxnSpPr>
            <p:spPr>
              <a:xfrm flipV="1">
                <a:off x="4481335" y="3851792"/>
                <a:ext cx="2124236" cy="1904324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/>
              <p:nvPr/>
            </p:nvCxnSpPr>
            <p:spPr>
              <a:xfrm flipV="1">
                <a:off x="2357099" y="1795676"/>
                <a:ext cx="2124236" cy="1904324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>
                <a:stCxn id="40" idx="2"/>
              </p:cNvCxnSpPr>
              <p:nvPr/>
            </p:nvCxnSpPr>
            <p:spPr>
              <a:xfrm flipV="1">
                <a:off x="4481335" y="3851792"/>
                <a:ext cx="0" cy="1904324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直角三角形 38"/>
            <p:cNvSpPr/>
            <p:nvPr/>
          </p:nvSpPr>
          <p:spPr>
            <a:xfrm rot="16200000">
              <a:off x="1737504" y="2879120"/>
              <a:ext cx="1152129" cy="1099762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將其中一個三角形做一記號，這個三角形為黏貼處，不須畫圖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835696" y="1768783"/>
            <a:ext cx="4608512" cy="4416206"/>
            <a:chOff x="576538" y="1603625"/>
            <a:chExt cx="2286912" cy="2401440"/>
          </a:xfrm>
        </p:grpSpPr>
        <p:grpSp>
          <p:nvGrpSpPr>
            <p:cNvPr id="5" name="群組 4"/>
            <p:cNvGrpSpPr/>
            <p:nvPr/>
          </p:nvGrpSpPr>
          <p:grpSpPr>
            <a:xfrm>
              <a:off x="576538" y="1603625"/>
              <a:ext cx="2286909" cy="2399124"/>
              <a:chOff x="2357099" y="1795676"/>
              <a:chExt cx="4248472" cy="396044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2357099" y="1795676"/>
                <a:ext cx="4248472" cy="39604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" name="直線接點 7"/>
              <p:cNvCxnSpPr>
                <a:stCxn id="7" idx="1"/>
                <a:endCxn id="7" idx="3"/>
              </p:cNvCxnSpPr>
              <p:nvPr/>
            </p:nvCxnSpPr>
            <p:spPr>
              <a:xfrm>
                <a:off x="2357099" y="3775896"/>
                <a:ext cx="424847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>
                <a:endCxn id="7" idx="0"/>
              </p:cNvCxnSpPr>
              <p:nvPr/>
            </p:nvCxnSpPr>
            <p:spPr>
              <a:xfrm flipV="1">
                <a:off x="4481335" y="1795676"/>
                <a:ext cx="0" cy="396044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>
                <a:stCxn id="7" idx="1"/>
                <a:endCxn id="7" idx="2"/>
              </p:cNvCxnSpPr>
              <p:nvPr/>
            </p:nvCxnSpPr>
            <p:spPr>
              <a:xfrm>
                <a:off x="2357099" y="3775896"/>
                <a:ext cx="2124236" cy="198022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>
                <a:off x="4481335" y="1871572"/>
                <a:ext cx="2124236" cy="198022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>
                <a:stCxn id="7" idx="2"/>
              </p:cNvCxnSpPr>
              <p:nvPr/>
            </p:nvCxnSpPr>
            <p:spPr>
              <a:xfrm flipV="1">
                <a:off x="4481335" y="3851792"/>
                <a:ext cx="2124236" cy="1904324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flipV="1">
                <a:off x="2357099" y="1795676"/>
                <a:ext cx="2124236" cy="1904324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>
                <a:stCxn id="7" idx="2"/>
              </p:cNvCxnSpPr>
              <p:nvPr/>
            </p:nvCxnSpPr>
            <p:spPr>
              <a:xfrm flipV="1">
                <a:off x="4481335" y="3851792"/>
                <a:ext cx="0" cy="1904324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直角三角形 5"/>
            <p:cNvSpPr/>
            <p:nvPr/>
          </p:nvSpPr>
          <p:spPr>
            <a:xfrm rot="16200000">
              <a:off x="1737504" y="2879120"/>
              <a:ext cx="1152129" cy="1099762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乘號 15"/>
          <p:cNvSpPr/>
          <p:nvPr/>
        </p:nvSpPr>
        <p:spPr>
          <a:xfrm>
            <a:off x="4650389" y="4367083"/>
            <a:ext cx="641685" cy="75293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4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6.</a:t>
            </a:r>
            <a:r>
              <a:rPr lang="zh-TW" altLang="en-US" dirty="0" smtClean="0"/>
              <a:t>將其他六個三角形畫上禪繞圖樣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115616" y="1556792"/>
            <a:ext cx="4608512" cy="4416206"/>
            <a:chOff x="576538" y="1603625"/>
            <a:chExt cx="2286912" cy="2401440"/>
          </a:xfrm>
        </p:grpSpPr>
        <p:grpSp>
          <p:nvGrpSpPr>
            <p:cNvPr id="5" name="群組 4"/>
            <p:cNvGrpSpPr/>
            <p:nvPr/>
          </p:nvGrpSpPr>
          <p:grpSpPr>
            <a:xfrm>
              <a:off x="576538" y="1603625"/>
              <a:ext cx="2286909" cy="2399124"/>
              <a:chOff x="2357099" y="1795676"/>
              <a:chExt cx="4248472" cy="396044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2357099" y="1795676"/>
                <a:ext cx="4248472" cy="39604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" name="直線接點 7"/>
              <p:cNvCxnSpPr>
                <a:stCxn id="7" idx="1"/>
                <a:endCxn id="7" idx="3"/>
              </p:cNvCxnSpPr>
              <p:nvPr/>
            </p:nvCxnSpPr>
            <p:spPr>
              <a:xfrm>
                <a:off x="2357099" y="3775896"/>
                <a:ext cx="424847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>
                <a:endCxn id="7" idx="0"/>
              </p:cNvCxnSpPr>
              <p:nvPr/>
            </p:nvCxnSpPr>
            <p:spPr>
              <a:xfrm flipV="1">
                <a:off x="4481335" y="1795676"/>
                <a:ext cx="0" cy="396044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>
                <a:stCxn id="7" idx="1"/>
                <a:endCxn id="7" idx="2"/>
              </p:cNvCxnSpPr>
              <p:nvPr/>
            </p:nvCxnSpPr>
            <p:spPr>
              <a:xfrm>
                <a:off x="2357099" y="3775896"/>
                <a:ext cx="2124236" cy="198022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>
                <a:off x="4481335" y="1871572"/>
                <a:ext cx="2124236" cy="198022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>
                <a:stCxn id="7" idx="2"/>
              </p:cNvCxnSpPr>
              <p:nvPr/>
            </p:nvCxnSpPr>
            <p:spPr>
              <a:xfrm flipV="1">
                <a:off x="4481335" y="3851792"/>
                <a:ext cx="2124236" cy="1904324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flipV="1">
                <a:off x="2357099" y="1795676"/>
                <a:ext cx="2124236" cy="1904324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>
                <a:stCxn id="7" idx="2"/>
              </p:cNvCxnSpPr>
              <p:nvPr/>
            </p:nvCxnSpPr>
            <p:spPr>
              <a:xfrm flipV="1">
                <a:off x="4481335" y="3851792"/>
                <a:ext cx="0" cy="1904324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直角三角形 5"/>
            <p:cNvSpPr/>
            <p:nvPr/>
          </p:nvSpPr>
          <p:spPr>
            <a:xfrm rot="16200000">
              <a:off x="1737504" y="2879120"/>
              <a:ext cx="1152129" cy="1099762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6" name="笑臉 25"/>
          <p:cNvSpPr/>
          <p:nvPr/>
        </p:nvSpPr>
        <p:spPr>
          <a:xfrm>
            <a:off x="1619672" y="2060848"/>
            <a:ext cx="504056" cy="43204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笑臉 26"/>
          <p:cNvSpPr/>
          <p:nvPr/>
        </p:nvSpPr>
        <p:spPr>
          <a:xfrm>
            <a:off x="2411760" y="2852936"/>
            <a:ext cx="504056" cy="43204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笑臉 27"/>
          <p:cNvSpPr/>
          <p:nvPr/>
        </p:nvSpPr>
        <p:spPr>
          <a:xfrm>
            <a:off x="3779912" y="2852936"/>
            <a:ext cx="504056" cy="43204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笑臉 28"/>
          <p:cNvSpPr/>
          <p:nvPr/>
        </p:nvSpPr>
        <p:spPr>
          <a:xfrm>
            <a:off x="4716016" y="1997224"/>
            <a:ext cx="504056" cy="43204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笑臉 29"/>
          <p:cNvSpPr/>
          <p:nvPr/>
        </p:nvSpPr>
        <p:spPr>
          <a:xfrm>
            <a:off x="1367644" y="5013176"/>
            <a:ext cx="504056" cy="43204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笑臉 30"/>
          <p:cNvSpPr/>
          <p:nvPr/>
        </p:nvSpPr>
        <p:spPr>
          <a:xfrm>
            <a:off x="2411760" y="4273262"/>
            <a:ext cx="504056" cy="43204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乘號 33"/>
          <p:cNvSpPr/>
          <p:nvPr/>
        </p:nvSpPr>
        <p:spPr>
          <a:xfrm>
            <a:off x="3779912" y="4160693"/>
            <a:ext cx="641685" cy="75293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4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7.</a:t>
            </a:r>
            <a:r>
              <a:rPr lang="zh-TW" altLang="en-US" dirty="0" smtClean="0"/>
              <a:t>將下面兩個三角形黏貼，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成為一個立體的三角錐狀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34" name="群組 33"/>
          <p:cNvGrpSpPr/>
          <p:nvPr/>
        </p:nvGrpSpPr>
        <p:grpSpPr>
          <a:xfrm>
            <a:off x="467544" y="1910642"/>
            <a:ext cx="4104456" cy="3984158"/>
            <a:chOff x="1115616" y="1988840"/>
            <a:chExt cx="4392488" cy="3984158"/>
          </a:xfrm>
        </p:grpSpPr>
        <p:grpSp>
          <p:nvGrpSpPr>
            <p:cNvPr id="21" name="群組 20"/>
            <p:cNvGrpSpPr/>
            <p:nvPr/>
          </p:nvGrpSpPr>
          <p:grpSpPr>
            <a:xfrm>
              <a:off x="1115616" y="1988840"/>
              <a:ext cx="4392488" cy="3984158"/>
              <a:chOff x="576538" y="1603625"/>
              <a:chExt cx="2286912" cy="2401440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576538" y="1603625"/>
                <a:ext cx="2286909" cy="2399124"/>
                <a:chOff x="2357099" y="1795676"/>
                <a:chExt cx="4248472" cy="3960440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2357099" y="1795676"/>
                  <a:ext cx="4248472" cy="396044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25" name="直線接點 24"/>
                <p:cNvCxnSpPr>
                  <a:stCxn id="24" idx="1"/>
                  <a:endCxn id="24" idx="3"/>
                </p:cNvCxnSpPr>
                <p:nvPr/>
              </p:nvCxnSpPr>
              <p:spPr>
                <a:xfrm>
                  <a:off x="2357099" y="3775896"/>
                  <a:ext cx="4248472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接點 25"/>
                <p:cNvCxnSpPr>
                  <a:endCxn id="24" idx="0"/>
                </p:cNvCxnSpPr>
                <p:nvPr/>
              </p:nvCxnSpPr>
              <p:spPr>
                <a:xfrm flipV="1">
                  <a:off x="4481335" y="1795676"/>
                  <a:ext cx="0" cy="396044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接點 26"/>
                <p:cNvCxnSpPr>
                  <a:stCxn id="24" idx="1"/>
                  <a:endCxn id="24" idx="2"/>
                </p:cNvCxnSpPr>
                <p:nvPr/>
              </p:nvCxnSpPr>
              <p:spPr>
                <a:xfrm>
                  <a:off x="2357099" y="3775896"/>
                  <a:ext cx="2124236" cy="198022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接點 27"/>
                <p:cNvCxnSpPr/>
                <p:nvPr/>
              </p:nvCxnSpPr>
              <p:spPr>
                <a:xfrm>
                  <a:off x="4481335" y="1871572"/>
                  <a:ext cx="2124236" cy="198022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接點 28"/>
                <p:cNvCxnSpPr>
                  <a:stCxn id="24" idx="2"/>
                </p:cNvCxnSpPr>
                <p:nvPr/>
              </p:nvCxnSpPr>
              <p:spPr>
                <a:xfrm flipV="1">
                  <a:off x="4481335" y="3851792"/>
                  <a:ext cx="2124236" cy="1904324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接點 29"/>
                <p:cNvCxnSpPr/>
                <p:nvPr/>
              </p:nvCxnSpPr>
              <p:spPr>
                <a:xfrm flipV="1">
                  <a:off x="2357099" y="1795676"/>
                  <a:ext cx="2124236" cy="19043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接點 30"/>
                <p:cNvCxnSpPr>
                  <a:stCxn id="24" idx="2"/>
                </p:cNvCxnSpPr>
                <p:nvPr/>
              </p:nvCxnSpPr>
              <p:spPr>
                <a:xfrm flipV="1">
                  <a:off x="4481335" y="3851792"/>
                  <a:ext cx="0" cy="1904324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直角三角形 22"/>
              <p:cNvSpPr/>
              <p:nvPr/>
            </p:nvSpPr>
            <p:spPr>
              <a:xfrm rot="16200000">
                <a:off x="1737504" y="2879120"/>
                <a:ext cx="1152129" cy="1099762"/>
              </a:xfrm>
              <a:prstGeom prst="rt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2" name="文字方塊 31"/>
            <p:cNvSpPr txBox="1"/>
            <p:nvPr/>
          </p:nvSpPr>
          <p:spPr>
            <a:xfrm>
              <a:off x="3766200" y="4217681"/>
              <a:ext cx="677108" cy="6480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3200" dirty="0" smtClean="0"/>
                <a:t>貼</a:t>
              </a:r>
              <a:endParaRPr lang="zh-TW" altLang="en-US" sz="32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2238708" y="4184399"/>
              <a:ext cx="677108" cy="6480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3200" dirty="0" smtClean="0"/>
                <a:t>貼</a:t>
              </a:r>
              <a:endParaRPr lang="zh-TW" altLang="en-US" sz="3200" dirty="0"/>
            </a:p>
          </p:txBody>
        </p:sp>
      </p:grpSp>
      <p:sp>
        <p:nvSpPr>
          <p:cNvPr id="36" name="向右箭號 35"/>
          <p:cNvSpPr/>
          <p:nvPr/>
        </p:nvSpPr>
        <p:spPr>
          <a:xfrm>
            <a:off x="4788024" y="3429000"/>
            <a:ext cx="76695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7" name="群組 56"/>
          <p:cNvGrpSpPr/>
          <p:nvPr/>
        </p:nvGrpSpPr>
        <p:grpSpPr>
          <a:xfrm>
            <a:off x="5364088" y="2276872"/>
            <a:ext cx="3600400" cy="2952328"/>
            <a:chOff x="5554980" y="2276872"/>
            <a:chExt cx="3600400" cy="2952328"/>
          </a:xfrm>
        </p:grpSpPr>
        <p:sp>
          <p:nvSpPr>
            <p:cNvPr id="35" name="等腰三角形 34"/>
            <p:cNvSpPr/>
            <p:nvPr/>
          </p:nvSpPr>
          <p:spPr>
            <a:xfrm>
              <a:off x="5554980" y="2276872"/>
              <a:ext cx="3600400" cy="2952328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8" name="直線接點 37"/>
            <p:cNvCxnSpPr>
              <a:stCxn id="35" idx="1"/>
            </p:cNvCxnSpPr>
            <p:nvPr/>
          </p:nvCxnSpPr>
          <p:spPr>
            <a:xfrm>
              <a:off x="6455080" y="3753036"/>
              <a:ext cx="186133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>
              <a:stCxn id="35" idx="1"/>
              <a:endCxn id="35" idx="3"/>
            </p:cNvCxnSpPr>
            <p:nvPr/>
          </p:nvCxnSpPr>
          <p:spPr>
            <a:xfrm>
              <a:off x="6455080" y="3753036"/>
              <a:ext cx="900100" cy="14761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>
              <a:endCxn id="35" idx="5"/>
            </p:cNvCxnSpPr>
            <p:nvPr/>
          </p:nvCxnSpPr>
          <p:spPr>
            <a:xfrm flipV="1">
              <a:off x="7385748" y="3753036"/>
              <a:ext cx="869532" cy="14761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flipH="1" flipV="1">
              <a:off x="7355180" y="4293096"/>
              <a:ext cx="30568" cy="9361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endCxn id="35" idx="1"/>
            </p:cNvCxnSpPr>
            <p:nvPr/>
          </p:nvCxnSpPr>
          <p:spPr>
            <a:xfrm flipH="1" flipV="1">
              <a:off x="6455080" y="3753036"/>
              <a:ext cx="900100" cy="5400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>
              <a:endCxn id="35" idx="5"/>
            </p:cNvCxnSpPr>
            <p:nvPr/>
          </p:nvCxnSpPr>
          <p:spPr>
            <a:xfrm flipV="1">
              <a:off x="7385748" y="3753036"/>
              <a:ext cx="869532" cy="5400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59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8.</a:t>
            </a:r>
            <a:r>
              <a:rPr lang="zh-TW" altLang="en-US" dirty="0" smtClean="0"/>
              <a:t>將四個三角錐相互黏貼，加上釣線，就完成了禪繞畫立體吊飾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386037" y="1585571"/>
            <a:ext cx="3218874" cy="2745233"/>
            <a:chOff x="5554980" y="2276872"/>
            <a:chExt cx="3600400" cy="2952328"/>
          </a:xfrm>
        </p:grpSpPr>
        <p:sp>
          <p:nvSpPr>
            <p:cNvPr id="5" name="等腰三角形 4"/>
            <p:cNvSpPr/>
            <p:nvPr/>
          </p:nvSpPr>
          <p:spPr>
            <a:xfrm>
              <a:off x="5554980" y="2276872"/>
              <a:ext cx="3600400" cy="2952328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" name="直線接點 5"/>
            <p:cNvCxnSpPr>
              <a:stCxn id="5" idx="1"/>
            </p:cNvCxnSpPr>
            <p:nvPr/>
          </p:nvCxnSpPr>
          <p:spPr>
            <a:xfrm>
              <a:off x="6455080" y="3753036"/>
              <a:ext cx="186133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>
              <a:stCxn id="5" idx="1"/>
              <a:endCxn id="5" idx="3"/>
            </p:cNvCxnSpPr>
            <p:nvPr/>
          </p:nvCxnSpPr>
          <p:spPr>
            <a:xfrm>
              <a:off x="6455080" y="3753036"/>
              <a:ext cx="900100" cy="14761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>
              <a:endCxn id="5" idx="5"/>
            </p:cNvCxnSpPr>
            <p:nvPr/>
          </p:nvCxnSpPr>
          <p:spPr>
            <a:xfrm flipV="1">
              <a:off x="7385748" y="3753036"/>
              <a:ext cx="869532" cy="14761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flipH="1" flipV="1">
              <a:off x="7355180" y="4293096"/>
              <a:ext cx="30568" cy="9361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>
              <a:endCxn id="5" idx="1"/>
            </p:cNvCxnSpPr>
            <p:nvPr/>
          </p:nvCxnSpPr>
          <p:spPr>
            <a:xfrm flipH="1" flipV="1">
              <a:off x="6455080" y="3753036"/>
              <a:ext cx="900100" cy="5400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>
              <a:endCxn id="5" idx="5"/>
            </p:cNvCxnSpPr>
            <p:nvPr/>
          </p:nvCxnSpPr>
          <p:spPr>
            <a:xfrm flipV="1">
              <a:off x="7385748" y="3753036"/>
              <a:ext cx="869532" cy="5400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字方塊 11"/>
          <p:cNvSpPr txBox="1"/>
          <p:nvPr/>
        </p:nvSpPr>
        <p:spPr>
          <a:xfrm>
            <a:off x="1643226" y="2204864"/>
            <a:ext cx="677108" cy="576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/>
              <a:t>貼</a:t>
            </a:r>
            <a:endParaRPr lang="zh-TW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964430" y="3580166"/>
            <a:ext cx="677108" cy="576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/>
              <a:t>貼</a:t>
            </a:r>
            <a:endParaRPr lang="zh-TW" altLang="en-US" sz="3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475274" y="3631939"/>
            <a:ext cx="677108" cy="576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/>
              <a:t>貼</a:t>
            </a:r>
            <a:endParaRPr lang="zh-TW" alt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79602"/>
            <a:ext cx="4902736" cy="27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73015"/>
            <a:ext cx="4902736" cy="275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128</Words>
  <Application>Microsoft Office PowerPoint</Application>
  <PresentationFormat>如螢幕大小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禪繞畫立體吊飾</vt:lpstr>
      <vt:lpstr>1.將一正方形紙張對折再對折</vt:lpstr>
      <vt:lpstr>2.將紙展開，從四端點折向中心點</vt:lpstr>
      <vt:lpstr>3.以剪刀剪下一三角形，並從邊線的中點剪向紙張的中心點，如藍線</vt:lpstr>
      <vt:lpstr>4.以相同的方法，製作四個元件</vt:lpstr>
      <vt:lpstr>5.將其中一個三角形做一記號，這個三角形為黏貼處，不須畫圖</vt:lpstr>
      <vt:lpstr>6.將其他六個三角形畫上禪繞圖樣</vt:lpstr>
      <vt:lpstr>7.將下面兩個三角形黏貼， 成為一個立體的三角錐狀</vt:lpstr>
      <vt:lpstr>8.將四個三角錐相互黏貼，加上釣線，就完成了禪繞畫立體吊飾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</cp:revision>
  <dcterms:created xsi:type="dcterms:W3CDTF">2016-03-30T06:48:19Z</dcterms:created>
  <dcterms:modified xsi:type="dcterms:W3CDTF">2016-04-06T01:56:25Z</dcterms:modified>
</cp:coreProperties>
</file>