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506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70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10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48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69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80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95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31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27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90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6D3C-A855-4D39-AD6A-16FE5208E633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93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66D3C-A855-4D39-AD6A-16FE5208E633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8EDF-7A20-4856-AB38-C4009BC9571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240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-course.eu/python3_formatted_output.php" TargetMode="External"/><Relationship Id="rId2" Type="http://schemas.openxmlformats.org/officeDocument/2006/relationships/hyperlink" Target="https://pyformat.inf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輸出的格式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85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跳脫字元  </a:t>
            </a:r>
            <a:r>
              <a:rPr lang="en-US" altLang="zh-TW" dirty="0" smtClean="0"/>
              <a:t>escape character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4400" b="1" dirty="0" smtClean="0">
                <a:solidFill>
                  <a:srgbClr val="FF0000"/>
                </a:solidFill>
              </a:rPr>
              <a:t>\ </a:t>
            </a:r>
            <a:r>
              <a:rPr lang="en-US" altLang="zh-TW" dirty="0" smtClean="0"/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zh-TW" altLang="en-US" dirty="0" smtClean="0">
                <a:sym typeface="Wingdings" panose="05000000000000000000" pitchFamily="2" charset="2"/>
              </a:rPr>
              <a:t>反斜線出現在字串裡就要注意了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</a:rPr>
              <a:t>\n	</a:t>
            </a:r>
            <a:r>
              <a:rPr lang="zh-TW" altLang="en-US" b="1" dirty="0" smtClean="0">
                <a:solidFill>
                  <a:srgbClr val="FF0000"/>
                </a:solidFill>
              </a:rPr>
              <a:t>換行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</a:rPr>
              <a:t>\t	</a:t>
            </a:r>
            <a:r>
              <a:rPr lang="zh-TW" altLang="en-US" b="1" dirty="0" smtClean="0">
                <a:solidFill>
                  <a:srgbClr val="FF0000"/>
                </a:solidFill>
              </a:rPr>
              <a:t>跳格</a:t>
            </a:r>
            <a:r>
              <a:rPr lang="en-US" altLang="zh-TW" b="1" dirty="0" smtClean="0">
                <a:solidFill>
                  <a:srgbClr val="FF0000"/>
                </a:solidFill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</a:rPr>
              <a:t>一個</a:t>
            </a:r>
            <a:r>
              <a:rPr lang="en-US" altLang="zh-TW" b="1" dirty="0" smtClean="0">
                <a:solidFill>
                  <a:srgbClr val="FF0000"/>
                </a:solidFill>
              </a:rPr>
              <a:t>Tab</a:t>
            </a:r>
            <a:r>
              <a:rPr lang="zh-TW" altLang="en-US" b="1" dirty="0" smtClean="0">
                <a:solidFill>
                  <a:srgbClr val="FF0000"/>
                </a:solidFill>
              </a:rPr>
              <a:t>鍵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altLang="zh-TW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</a:rPr>
              <a:t>\’	</a:t>
            </a:r>
            <a:r>
              <a:rPr lang="zh-TW" altLang="en-US" b="1" dirty="0" smtClean="0">
                <a:solidFill>
                  <a:srgbClr val="FF0000"/>
                </a:solidFill>
              </a:rPr>
              <a:t>單引號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FF0000"/>
                </a:solidFill>
              </a:rPr>
              <a:t>\”	</a:t>
            </a:r>
            <a:r>
              <a:rPr lang="zh-TW" altLang="en-US" b="1" dirty="0" smtClean="0">
                <a:solidFill>
                  <a:srgbClr val="FF0000"/>
                </a:solidFill>
              </a:rPr>
              <a:t>雙引號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855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print() </a:t>
            </a:r>
            <a:r>
              <a:rPr lang="zh-TW" altLang="en-US" dirty="0" smtClean="0"/>
              <a:t>的一些參數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000" b="1" dirty="0" err="1" smtClean="0">
                <a:solidFill>
                  <a:srgbClr val="FF0000"/>
                </a:solidFill>
              </a:rPr>
              <a:t>sep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	</a:t>
            </a:r>
            <a:r>
              <a:rPr lang="zh-TW" altLang="en-US" dirty="0" smtClean="0"/>
              <a:t>預設值為</a:t>
            </a:r>
            <a:r>
              <a:rPr lang="en-US" altLang="zh-TW" dirty="0" smtClean="0"/>
              <a:t>’ ‘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print(1, 2, 3, </a:t>
            </a:r>
            <a:r>
              <a:rPr lang="en-US" altLang="zh-TW" dirty="0" err="1" smtClean="0">
                <a:solidFill>
                  <a:srgbClr val="FF0000"/>
                </a:solidFill>
              </a:rPr>
              <a:t>sep</a:t>
            </a:r>
            <a:r>
              <a:rPr lang="en-US" altLang="zh-TW" dirty="0" smtClean="0"/>
              <a:t>=‘*’)</a:t>
            </a:r>
          </a:p>
          <a:p>
            <a:r>
              <a:rPr lang="en-US" altLang="zh-TW" sz="4000" b="1" dirty="0" smtClean="0">
                <a:solidFill>
                  <a:srgbClr val="FF0000"/>
                </a:solidFill>
              </a:rPr>
              <a:t>end	</a:t>
            </a:r>
            <a:r>
              <a:rPr lang="zh-TW" altLang="en-US" dirty="0" smtClean="0"/>
              <a:t>預設值為</a:t>
            </a:r>
            <a:r>
              <a:rPr lang="en-US" altLang="zh-TW" dirty="0" smtClean="0"/>
              <a:t>’\n’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print(1)</a:t>
            </a:r>
          </a:p>
          <a:p>
            <a:pPr marL="0" indent="0">
              <a:buNone/>
            </a:pPr>
            <a:r>
              <a:rPr lang="en-US" altLang="zh-TW" dirty="0"/>
              <a:t>p</a:t>
            </a:r>
            <a:r>
              <a:rPr lang="en-US" altLang="zh-TW" dirty="0" smtClean="0"/>
              <a:t>rint(2)</a:t>
            </a:r>
          </a:p>
          <a:p>
            <a:pPr marL="0" indent="0">
              <a:buNone/>
            </a:pPr>
            <a:r>
              <a:rPr lang="en-US" altLang="zh-TW" dirty="0"/>
              <a:t>p</a:t>
            </a:r>
            <a:r>
              <a:rPr lang="en-US" altLang="zh-TW" dirty="0" smtClean="0"/>
              <a:t>rint(1, </a:t>
            </a:r>
            <a:r>
              <a:rPr lang="en-US" altLang="zh-TW" dirty="0" smtClean="0">
                <a:solidFill>
                  <a:srgbClr val="FF0000"/>
                </a:solidFill>
              </a:rPr>
              <a:t>end</a:t>
            </a:r>
            <a:r>
              <a:rPr lang="en-US" altLang="zh-TW" dirty="0" smtClean="0"/>
              <a:t>=‘ ‘)</a:t>
            </a:r>
          </a:p>
          <a:p>
            <a:pPr marL="0" indent="0">
              <a:buNone/>
            </a:pPr>
            <a:r>
              <a:rPr lang="en-US" altLang="zh-TW" dirty="0"/>
              <a:t>p</a:t>
            </a:r>
            <a:r>
              <a:rPr lang="en-US" altLang="zh-TW" dirty="0" smtClean="0"/>
              <a:t>rint(2)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397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pyformat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b="1" dirty="0" smtClean="0">
                <a:solidFill>
                  <a:srgbClr val="FF0000"/>
                </a:solidFill>
                <a:hlinkClick r:id="rId2"/>
              </a:rPr>
              <a:t>https://pyformat.info/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hlinkClick r:id="rId3"/>
              </a:rPr>
              <a:t>https://www.python-course.eu/python3_formatted_output.php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200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</Words>
  <Application>Microsoft Office PowerPoint</Application>
  <PresentationFormat>寬螢幕</PresentationFormat>
  <Paragraphs>23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Wingdings</vt:lpstr>
      <vt:lpstr>Office 佈景主題</vt:lpstr>
      <vt:lpstr>輸出的格式</vt:lpstr>
      <vt:lpstr>跳脫字元  escape character</vt:lpstr>
      <vt:lpstr>print() 的一些參數</vt:lpstr>
      <vt:lpstr>pyformat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8</cp:revision>
  <dcterms:created xsi:type="dcterms:W3CDTF">2017-11-14T23:26:00Z</dcterms:created>
  <dcterms:modified xsi:type="dcterms:W3CDTF">2017-11-15T00:04:43Z</dcterms:modified>
</cp:coreProperties>
</file>