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  <p:sldMasterId id="2147483769" r:id="rId3"/>
  </p:sldMasterIdLst>
  <p:sldIdLst>
    <p:sldId id="259" r:id="rId4"/>
    <p:sldId id="275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74" r:id="rId17"/>
    <p:sldId id="290" r:id="rId18"/>
    <p:sldId id="273" r:id="rId19"/>
    <p:sldId id="260" r:id="rId20"/>
    <p:sldId id="263" r:id="rId21"/>
    <p:sldId id="272" r:id="rId22"/>
    <p:sldId id="264" r:id="rId23"/>
    <p:sldId id="265" r:id="rId24"/>
    <p:sldId id="266" r:id="rId25"/>
    <p:sldId id="267" r:id="rId26"/>
    <p:sldId id="268" r:id="rId27"/>
    <p:sldId id="269" r:id="rId28"/>
    <p:sldId id="276" r:id="rId29"/>
    <p:sldId id="277" r:id="rId30"/>
    <p:sldId id="278" r:id="rId3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0" autoAdjust="0"/>
    <p:restoredTop sz="94643" autoAdjust="0"/>
  </p:normalViewPr>
  <p:slideViewPr>
    <p:cSldViewPr showGuides="1">
      <p:cViewPr varScale="1">
        <p:scale>
          <a:sx n="74" d="100"/>
          <a:sy n="74" d="100"/>
        </p:scale>
        <p:origin x="-398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CCA558-6363-4A7B-8231-3480AF31355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5E75BC2A-B5A8-4B7B-9D80-2AD7D856014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微軟正黑體" pitchFamily="34" charset="-120"/>
              <a:cs typeface="新細明體" pitchFamily="18" charset="-120"/>
            </a:rPr>
            <a:t>父母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微軟正黑體" pitchFamily="34" charset="-120"/>
              <a:cs typeface="新細明體" pitchFamily="18" charset="-120"/>
            </a:rPr>
            <a:t>教養方式</a:t>
          </a:r>
          <a:endParaRPr kumimoji="1" lang="zh-TW" altLang="en-US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微軟正黑體" pitchFamily="34" charset="-120"/>
            <a:cs typeface="新細明體" pitchFamily="18" charset="-120"/>
          </a:endParaRPr>
        </a:p>
      </dgm:t>
    </dgm:pt>
    <dgm:pt modelId="{B69649AD-6FCB-4350-9F3D-079CB7DCE9A3}" type="parTrans" cxnId="{E4376FE3-55DB-4253-8D95-C7E018C9F30F}">
      <dgm:prSet/>
      <dgm:spPr/>
    </dgm:pt>
    <dgm:pt modelId="{AD34FE71-FFB8-421D-A981-E65099806F23}" type="sibTrans" cxnId="{E4376FE3-55DB-4253-8D95-C7E018C9F30F}">
      <dgm:prSet/>
      <dgm:spPr/>
    </dgm:pt>
    <dgm:pt modelId="{5CD93A4A-6E89-4AE1-8342-C29B12E380B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微軟正黑體" pitchFamily="34" charset="-120"/>
              <a:cs typeface="新細明體" pitchFamily="18" charset="-120"/>
            </a:rPr>
            <a:t>哭鬧有效</a:t>
          </a:r>
          <a:endParaRPr kumimoji="1" lang="zh-TW" altLang="en-US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微軟正黑體" pitchFamily="34" charset="-120"/>
            <a:cs typeface="新細明體" pitchFamily="18" charset="-120"/>
          </a:endParaRPr>
        </a:p>
      </dgm:t>
    </dgm:pt>
    <dgm:pt modelId="{FE9B417E-BA3B-4823-B214-CA61691A0987}" type="parTrans" cxnId="{7C860E26-9A79-42C0-9EBC-E9B4C066A87D}">
      <dgm:prSet/>
      <dgm:spPr/>
    </dgm:pt>
    <dgm:pt modelId="{8A625D79-6823-455D-ABCB-1DB1C6F02E4B}" type="sibTrans" cxnId="{7C860E26-9A79-42C0-9EBC-E9B4C066A87D}">
      <dgm:prSet/>
      <dgm:spPr/>
    </dgm:pt>
    <dgm:pt modelId="{4E72698C-2E38-4C56-B7FB-3A7564B56DB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微軟正黑體" pitchFamily="34" charset="-120"/>
              <a:cs typeface="新細明體" pitchFamily="18" charset="-120"/>
            </a:rPr>
            <a:t>服藥問題</a:t>
          </a:r>
          <a:endParaRPr kumimoji="1" lang="zh-TW" altLang="en-US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微軟正黑體" pitchFamily="34" charset="-120"/>
            <a:cs typeface="新細明體" pitchFamily="18" charset="-120"/>
          </a:endParaRPr>
        </a:p>
      </dgm:t>
    </dgm:pt>
    <dgm:pt modelId="{D08468CA-7C84-49DF-AC78-C364815C18FD}" type="parTrans" cxnId="{1097AED8-5F79-4F14-9891-FC222D064942}">
      <dgm:prSet/>
      <dgm:spPr/>
    </dgm:pt>
    <dgm:pt modelId="{0FB4646F-3064-4EF8-8A4C-DD96305BD88E}" type="sibTrans" cxnId="{1097AED8-5F79-4F14-9891-FC222D064942}">
      <dgm:prSet/>
      <dgm:spPr/>
    </dgm:pt>
    <dgm:pt modelId="{03E22AA0-C3EE-43BB-9862-51903479B1B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微軟正黑體" pitchFamily="34" charset="-120"/>
              <a:cs typeface="新細明體" pitchFamily="18" charset="-120"/>
            </a:rPr>
            <a:t>零食、玩具</a:t>
          </a:r>
          <a:endParaRPr kumimoji="1" lang="zh-TW" altLang="en-US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微軟正黑體" pitchFamily="34" charset="-120"/>
            <a:cs typeface="新細明體" pitchFamily="18" charset="-120"/>
          </a:endParaRPr>
        </a:p>
      </dgm:t>
    </dgm:pt>
    <dgm:pt modelId="{5C137D2C-B62A-46B3-8B93-75028ED57986}" type="parTrans" cxnId="{D455AFB0-3FC6-4311-A631-D9BE2E20D76F}">
      <dgm:prSet/>
      <dgm:spPr/>
    </dgm:pt>
    <dgm:pt modelId="{7655D97B-9187-4811-9FB5-8718BF907FCC}" type="sibTrans" cxnId="{D455AFB0-3FC6-4311-A631-D9BE2E20D76F}">
      <dgm:prSet/>
      <dgm:spPr/>
    </dgm:pt>
    <dgm:pt modelId="{A92D5245-0AD3-49A1-84E2-51B453A7119B}" type="pres">
      <dgm:prSet presAssocID="{CFCCA558-6363-4A7B-8231-3480AF31355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326F608-B47E-491F-90D9-32C803734CD2}" type="pres">
      <dgm:prSet presAssocID="{5E75BC2A-B5A8-4B7B-9D80-2AD7D8560149}" presName="hierRoot1" presStyleCnt="0">
        <dgm:presLayoutVars>
          <dgm:hierBranch/>
        </dgm:presLayoutVars>
      </dgm:prSet>
      <dgm:spPr/>
    </dgm:pt>
    <dgm:pt modelId="{D3E3F343-46EB-4F24-9033-157729CB9654}" type="pres">
      <dgm:prSet presAssocID="{5E75BC2A-B5A8-4B7B-9D80-2AD7D8560149}" presName="rootComposite1" presStyleCnt="0"/>
      <dgm:spPr/>
    </dgm:pt>
    <dgm:pt modelId="{DC48E750-2B18-4157-AD5D-C36BE5EE04BD}" type="pres">
      <dgm:prSet presAssocID="{5E75BC2A-B5A8-4B7B-9D80-2AD7D8560149}" presName="rootText1" presStyleLbl="node0" presStyleIdx="0" presStyleCnt="1">
        <dgm:presLayoutVars>
          <dgm:chPref val="3"/>
        </dgm:presLayoutVars>
      </dgm:prSet>
      <dgm:spPr/>
    </dgm:pt>
    <dgm:pt modelId="{78EA9576-86AB-4A8F-9A4F-84C04DE59587}" type="pres">
      <dgm:prSet presAssocID="{5E75BC2A-B5A8-4B7B-9D80-2AD7D8560149}" presName="rootConnector1" presStyleLbl="node1" presStyleIdx="0" presStyleCnt="0"/>
      <dgm:spPr/>
    </dgm:pt>
    <dgm:pt modelId="{5D0F9D51-F784-4995-BE73-8BC2AB5DC486}" type="pres">
      <dgm:prSet presAssocID="{5E75BC2A-B5A8-4B7B-9D80-2AD7D8560149}" presName="hierChild2" presStyleCnt="0"/>
      <dgm:spPr/>
    </dgm:pt>
    <dgm:pt modelId="{4B613BCE-3C13-48C7-8986-253B3124BDDB}" type="pres">
      <dgm:prSet presAssocID="{FE9B417E-BA3B-4823-B214-CA61691A0987}" presName="Name35" presStyleLbl="parChTrans1D2" presStyleIdx="0" presStyleCnt="3"/>
      <dgm:spPr/>
    </dgm:pt>
    <dgm:pt modelId="{3605A175-1E4B-462E-980B-D4EC7CACEB4A}" type="pres">
      <dgm:prSet presAssocID="{5CD93A4A-6E89-4AE1-8342-C29B12E380B2}" presName="hierRoot2" presStyleCnt="0">
        <dgm:presLayoutVars>
          <dgm:hierBranch/>
        </dgm:presLayoutVars>
      </dgm:prSet>
      <dgm:spPr/>
    </dgm:pt>
    <dgm:pt modelId="{C0961CE6-4690-4D14-A3F2-35BF8B3F80FA}" type="pres">
      <dgm:prSet presAssocID="{5CD93A4A-6E89-4AE1-8342-C29B12E380B2}" presName="rootComposite" presStyleCnt="0"/>
      <dgm:spPr/>
    </dgm:pt>
    <dgm:pt modelId="{2365E301-9ADF-4E8B-8F4B-CB13A8609DB9}" type="pres">
      <dgm:prSet presAssocID="{5CD93A4A-6E89-4AE1-8342-C29B12E380B2}" presName="rootText" presStyleLbl="node2" presStyleIdx="0" presStyleCnt="3">
        <dgm:presLayoutVars>
          <dgm:chPref val="3"/>
        </dgm:presLayoutVars>
      </dgm:prSet>
      <dgm:spPr/>
    </dgm:pt>
    <dgm:pt modelId="{6ED8F21A-814D-4A4A-BC1A-9D617838E958}" type="pres">
      <dgm:prSet presAssocID="{5CD93A4A-6E89-4AE1-8342-C29B12E380B2}" presName="rootConnector" presStyleLbl="node2" presStyleIdx="0" presStyleCnt="3"/>
      <dgm:spPr/>
    </dgm:pt>
    <dgm:pt modelId="{6710A5D9-B61E-4306-A214-89BB4D0CC6CC}" type="pres">
      <dgm:prSet presAssocID="{5CD93A4A-6E89-4AE1-8342-C29B12E380B2}" presName="hierChild4" presStyleCnt="0"/>
      <dgm:spPr/>
    </dgm:pt>
    <dgm:pt modelId="{B764B7FE-4CA2-4C17-A80B-5A61E2EE8734}" type="pres">
      <dgm:prSet presAssocID="{5CD93A4A-6E89-4AE1-8342-C29B12E380B2}" presName="hierChild5" presStyleCnt="0"/>
      <dgm:spPr/>
    </dgm:pt>
    <dgm:pt modelId="{1AE8D841-AE44-4623-A27D-18DD383E99F5}" type="pres">
      <dgm:prSet presAssocID="{D08468CA-7C84-49DF-AC78-C364815C18FD}" presName="Name35" presStyleLbl="parChTrans1D2" presStyleIdx="1" presStyleCnt="3"/>
      <dgm:spPr/>
    </dgm:pt>
    <dgm:pt modelId="{F702AC14-483F-4614-9E38-09A55D0731CB}" type="pres">
      <dgm:prSet presAssocID="{4E72698C-2E38-4C56-B7FB-3A7564B56DBB}" presName="hierRoot2" presStyleCnt="0">
        <dgm:presLayoutVars>
          <dgm:hierBranch/>
        </dgm:presLayoutVars>
      </dgm:prSet>
      <dgm:spPr/>
    </dgm:pt>
    <dgm:pt modelId="{6550D292-0D8D-4620-B3A1-F881BD7BB946}" type="pres">
      <dgm:prSet presAssocID="{4E72698C-2E38-4C56-B7FB-3A7564B56DBB}" presName="rootComposite" presStyleCnt="0"/>
      <dgm:spPr/>
    </dgm:pt>
    <dgm:pt modelId="{79752434-6589-4084-A457-E6C36A5CAA46}" type="pres">
      <dgm:prSet presAssocID="{4E72698C-2E38-4C56-B7FB-3A7564B56DBB}" presName="rootText" presStyleLbl="node2" presStyleIdx="1" presStyleCnt="3">
        <dgm:presLayoutVars>
          <dgm:chPref val="3"/>
        </dgm:presLayoutVars>
      </dgm:prSet>
      <dgm:spPr/>
    </dgm:pt>
    <dgm:pt modelId="{F5EA049D-14D1-4B21-BEC3-2A938D966DD1}" type="pres">
      <dgm:prSet presAssocID="{4E72698C-2E38-4C56-B7FB-3A7564B56DBB}" presName="rootConnector" presStyleLbl="node2" presStyleIdx="1" presStyleCnt="3"/>
      <dgm:spPr/>
    </dgm:pt>
    <dgm:pt modelId="{60A64669-F6E7-4461-A1DA-447EBD000A76}" type="pres">
      <dgm:prSet presAssocID="{4E72698C-2E38-4C56-B7FB-3A7564B56DBB}" presName="hierChild4" presStyleCnt="0"/>
      <dgm:spPr/>
    </dgm:pt>
    <dgm:pt modelId="{CACC9BC9-058F-419E-8239-801DF2D32169}" type="pres">
      <dgm:prSet presAssocID="{4E72698C-2E38-4C56-B7FB-3A7564B56DBB}" presName="hierChild5" presStyleCnt="0"/>
      <dgm:spPr/>
    </dgm:pt>
    <dgm:pt modelId="{032C1A95-1630-4B05-81C4-DDFCCFB10379}" type="pres">
      <dgm:prSet presAssocID="{5C137D2C-B62A-46B3-8B93-75028ED57986}" presName="Name35" presStyleLbl="parChTrans1D2" presStyleIdx="2" presStyleCnt="3"/>
      <dgm:spPr/>
    </dgm:pt>
    <dgm:pt modelId="{E0DE8CB5-14FB-4FB8-A1DB-04F3A64CBC1E}" type="pres">
      <dgm:prSet presAssocID="{03E22AA0-C3EE-43BB-9862-51903479B1B5}" presName="hierRoot2" presStyleCnt="0">
        <dgm:presLayoutVars>
          <dgm:hierBranch/>
        </dgm:presLayoutVars>
      </dgm:prSet>
      <dgm:spPr/>
    </dgm:pt>
    <dgm:pt modelId="{FB5D6504-FFC4-4759-AB7F-7898718E6AEE}" type="pres">
      <dgm:prSet presAssocID="{03E22AA0-C3EE-43BB-9862-51903479B1B5}" presName="rootComposite" presStyleCnt="0"/>
      <dgm:spPr/>
    </dgm:pt>
    <dgm:pt modelId="{1B466747-13D9-49FE-9674-2A5C4BDF9E6E}" type="pres">
      <dgm:prSet presAssocID="{03E22AA0-C3EE-43BB-9862-51903479B1B5}" presName="rootText" presStyleLbl="node2" presStyleIdx="2" presStyleCnt="3">
        <dgm:presLayoutVars>
          <dgm:chPref val="3"/>
        </dgm:presLayoutVars>
      </dgm:prSet>
      <dgm:spPr/>
    </dgm:pt>
    <dgm:pt modelId="{854346D8-92DB-409A-8CF6-0A6CF202927F}" type="pres">
      <dgm:prSet presAssocID="{03E22AA0-C3EE-43BB-9862-51903479B1B5}" presName="rootConnector" presStyleLbl="node2" presStyleIdx="2" presStyleCnt="3"/>
      <dgm:spPr/>
    </dgm:pt>
    <dgm:pt modelId="{810CCD9A-F542-4903-8A4B-E73F91CE6013}" type="pres">
      <dgm:prSet presAssocID="{03E22AA0-C3EE-43BB-9862-51903479B1B5}" presName="hierChild4" presStyleCnt="0"/>
      <dgm:spPr/>
    </dgm:pt>
    <dgm:pt modelId="{259B957A-98F2-4357-BB24-901A61BAC509}" type="pres">
      <dgm:prSet presAssocID="{03E22AA0-C3EE-43BB-9862-51903479B1B5}" presName="hierChild5" presStyleCnt="0"/>
      <dgm:spPr/>
    </dgm:pt>
    <dgm:pt modelId="{294CD9B6-8724-4927-BC62-279228ADF5DF}" type="pres">
      <dgm:prSet presAssocID="{5E75BC2A-B5A8-4B7B-9D80-2AD7D8560149}" presName="hierChild3" presStyleCnt="0"/>
      <dgm:spPr/>
    </dgm:pt>
  </dgm:ptLst>
  <dgm:cxnLst>
    <dgm:cxn modelId="{E4376FE3-55DB-4253-8D95-C7E018C9F30F}" srcId="{CFCCA558-6363-4A7B-8231-3480AF313556}" destId="{5E75BC2A-B5A8-4B7B-9D80-2AD7D8560149}" srcOrd="0" destOrd="0" parTransId="{B69649AD-6FCB-4350-9F3D-079CB7DCE9A3}" sibTransId="{AD34FE71-FFB8-421D-A981-E65099806F23}"/>
    <dgm:cxn modelId="{FE611A33-C513-40C6-B4B0-E6744682DFC4}" type="presOf" srcId="{5CD93A4A-6E89-4AE1-8342-C29B12E380B2}" destId="{6ED8F21A-814D-4A4A-BC1A-9D617838E958}" srcOrd="1" destOrd="0" presId="urn:microsoft.com/office/officeart/2005/8/layout/orgChart1"/>
    <dgm:cxn modelId="{1F0477B2-F30A-4601-8C06-87935B5FC997}" type="presOf" srcId="{5E75BC2A-B5A8-4B7B-9D80-2AD7D8560149}" destId="{78EA9576-86AB-4A8F-9A4F-84C04DE59587}" srcOrd="1" destOrd="0" presId="urn:microsoft.com/office/officeart/2005/8/layout/orgChart1"/>
    <dgm:cxn modelId="{BBF9FE49-A549-440B-B324-FE08FD60DABD}" type="presOf" srcId="{5E75BC2A-B5A8-4B7B-9D80-2AD7D8560149}" destId="{DC48E750-2B18-4157-AD5D-C36BE5EE04BD}" srcOrd="0" destOrd="0" presId="urn:microsoft.com/office/officeart/2005/8/layout/orgChart1"/>
    <dgm:cxn modelId="{65AA959F-9137-4927-AFC6-C6FDDF439DEA}" type="presOf" srcId="{4E72698C-2E38-4C56-B7FB-3A7564B56DBB}" destId="{79752434-6589-4084-A457-E6C36A5CAA46}" srcOrd="0" destOrd="0" presId="urn:microsoft.com/office/officeart/2005/8/layout/orgChart1"/>
    <dgm:cxn modelId="{D455AFB0-3FC6-4311-A631-D9BE2E20D76F}" srcId="{5E75BC2A-B5A8-4B7B-9D80-2AD7D8560149}" destId="{03E22AA0-C3EE-43BB-9862-51903479B1B5}" srcOrd="2" destOrd="0" parTransId="{5C137D2C-B62A-46B3-8B93-75028ED57986}" sibTransId="{7655D97B-9187-4811-9FB5-8718BF907FCC}"/>
    <dgm:cxn modelId="{BA8C62D8-C6F8-408E-97C6-B9EB7EFF1A86}" type="presOf" srcId="{FE9B417E-BA3B-4823-B214-CA61691A0987}" destId="{4B613BCE-3C13-48C7-8986-253B3124BDDB}" srcOrd="0" destOrd="0" presId="urn:microsoft.com/office/officeart/2005/8/layout/orgChart1"/>
    <dgm:cxn modelId="{3396A0AB-A8D4-468B-99CB-116DDD2055C6}" type="presOf" srcId="{4E72698C-2E38-4C56-B7FB-3A7564B56DBB}" destId="{F5EA049D-14D1-4B21-BEC3-2A938D966DD1}" srcOrd="1" destOrd="0" presId="urn:microsoft.com/office/officeart/2005/8/layout/orgChart1"/>
    <dgm:cxn modelId="{7BD81D53-0206-419C-9848-CAAD942E68AE}" type="presOf" srcId="{03E22AA0-C3EE-43BB-9862-51903479B1B5}" destId="{854346D8-92DB-409A-8CF6-0A6CF202927F}" srcOrd="1" destOrd="0" presId="urn:microsoft.com/office/officeart/2005/8/layout/orgChart1"/>
    <dgm:cxn modelId="{7D394095-069F-4AC1-B8C8-ED780196ABBC}" type="presOf" srcId="{D08468CA-7C84-49DF-AC78-C364815C18FD}" destId="{1AE8D841-AE44-4623-A27D-18DD383E99F5}" srcOrd="0" destOrd="0" presId="urn:microsoft.com/office/officeart/2005/8/layout/orgChart1"/>
    <dgm:cxn modelId="{ED001A93-2024-4051-8E91-59023188C0E8}" type="presOf" srcId="{5CD93A4A-6E89-4AE1-8342-C29B12E380B2}" destId="{2365E301-9ADF-4E8B-8F4B-CB13A8609DB9}" srcOrd="0" destOrd="0" presId="urn:microsoft.com/office/officeart/2005/8/layout/orgChart1"/>
    <dgm:cxn modelId="{7A286C36-2E56-4301-AF29-A15284F5D1D3}" type="presOf" srcId="{5C137D2C-B62A-46B3-8B93-75028ED57986}" destId="{032C1A95-1630-4B05-81C4-DDFCCFB10379}" srcOrd="0" destOrd="0" presId="urn:microsoft.com/office/officeart/2005/8/layout/orgChart1"/>
    <dgm:cxn modelId="{5C2DD219-6995-425A-BFA6-61587946FFC3}" type="presOf" srcId="{03E22AA0-C3EE-43BB-9862-51903479B1B5}" destId="{1B466747-13D9-49FE-9674-2A5C4BDF9E6E}" srcOrd="0" destOrd="0" presId="urn:microsoft.com/office/officeart/2005/8/layout/orgChart1"/>
    <dgm:cxn modelId="{850E1847-E072-440A-89FA-BEF32E18F163}" type="presOf" srcId="{CFCCA558-6363-4A7B-8231-3480AF313556}" destId="{A92D5245-0AD3-49A1-84E2-51B453A7119B}" srcOrd="0" destOrd="0" presId="urn:microsoft.com/office/officeart/2005/8/layout/orgChart1"/>
    <dgm:cxn modelId="{1097AED8-5F79-4F14-9891-FC222D064942}" srcId="{5E75BC2A-B5A8-4B7B-9D80-2AD7D8560149}" destId="{4E72698C-2E38-4C56-B7FB-3A7564B56DBB}" srcOrd="1" destOrd="0" parTransId="{D08468CA-7C84-49DF-AC78-C364815C18FD}" sibTransId="{0FB4646F-3064-4EF8-8A4C-DD96305BD88E}"/>
    <dgm:cxn modelId="{7C860E26-9A79-42C0-9EBC-E9B4C066A87D}" srcId="{5E75BC2A-B5A8-4B7B-9D80-2AD7D8560149}" destId="{5CD93A4A-6E89-4AE1-8342-C29B12E380B2}" srcOrd="0" destOrd="0" parTransId="{FE9B417E-BA3B-4823-B214-CA61691A0987}" sibTransId="{8A625D79-6823-455D-ABCB-1DB1C6F02E4B}"/>
    <dgm:cxn modelId="{FC98D66B-971D-44CD-B2BD-48974B1BE0E2}" type="presParOf" srcId="{A92D5245-0AD3-49A1-84E2-51B453A7119B}" destId="{D326F608-B47E-491F-90D9-32C803734CD2}" srcOrd="0" destOrd="0" presId="urn:microsoft.com/office/officeart/2005/8/layout/orgChart1"/>
    <dgm:cxn modelId="{83CEC3F1-D42B-423F-A348-D590ECE7D882}" type="presParOf" srcId="{D326F608-B47E-491F-90D9-32C803734CD2}" destId="{D3E3F343-46EB-4F24-9033-157729CB9654}" srcOrd="0" destOrd="0" presId="urn:microsoft.com/office/officeart/2005/8/layout/orgChart1"/>
    <dgm:cxn modelId="{45B8BF41-3472-473A-84F6-EEBC7EAACC7C}" type="presParOf" srcId="{D3E3F343-46EB-4F24-9033-157729CB9654}" destId="{DC48E750-2B18-4157-AD5D-C36BE5EE04BD}" srcOrd="0" destOrd="0" presId="urn:microsoft.com/office/officeart/2005/8/layout/orgChart1"/>
    <dgm:cxn modelId="{4C872C57-C727-400D-9B4F-E4DDFDF2B9EB}" type="presParOf" srcId="{D3E3F343-46EB-4F24-9033-157729CB9654}" destId="{78EA9576-86AB-4A8F-9A4F-84C04DE59587}" srcOrd="1" destOrd="0" presId="urn:microsoft.com/office/officeart/2005/8/layout/orgChart1"/>
    <dgm:cxn modelId="{C63FEB7B-EA95-4DFF-9B00-CE28E708FC9D}" type="presParOf" srcId="{D326F608-B47E-491F-90D9-32C803734CD2}" destId="{5D0F9D51-F784-4995-BE73-8BC2AB5DC486}" srcOrd="1" destOrd="0" presId="urn:microsoft.com/office/officeart/2005/8/layout/orgChart1"/>
    <dgm:cxn modelId="{2DC12F93-DE4F-4339-A9E8-98B88807F994}" type="presParOf" srcId="{5D0F9D51-F784-4995-BE73-8BC2AB5DC486}" destId="{4B613BCE-3C13-48C7-8986-253B3124BDDB}" srcOrd="0" destOrd="0" presId="urn:microsoft.com/office/officeart/2005/8/layout/orgChart1"/>
    <dgm:cxn modelId="{156186FB-5EA3-49AD-81C5-1E09787866AD}" type="presParOf" srcId="{5D0F9D51-F784-4995-BE73-8BC2AB5DC486}" destId="{3605A175-1E4B-462E-980B-D4EC7CACEB4A}" srcOrd="1" destOrd="0" presId="urn:microsoft.com/office/officeart/2005/8/layout/orgChart1"/>
    <dgm:cxn modelId="{31B962F6-165A-4CA7-A5B2-6EAA6856E0CE}" type="presParOf" srcId="{3605A175-1E4B-462E-980B-D4EC7CACEB4A}" destId="{C0961CE6-4690-4D14-A3F2-35BF8B3F80FA}" srcOrd="0" destOrd="0" presId="urn:microsoft.com/office/officeart/2005/8/layout/orgChart1"/>
    <dgm:cxn modelId="{34FEFF08-A127-490C-8BD9-E22721BD1B96}" type="presParOf" srcId="{C0961CE6-4690-4D14-A3F2-35BF8B3F80FA}" destId="{2365E301-9ADF-4E8B-8F4B-CB13A8609DB9}" srcOrd="0" destOrd="0" presId="urn:microsoft.com/office/officeart/2005/8/layout/orgChart1"/>
    <dgm:cxn modelId="{8825A075-9C50-4AB8-B703-DF535A20B428}" type="presParOf" srcId="{C0961CE6-4690-4D14-A3F2-35BF8B3F80FA}" destId="{6ED8F21A-814D-4A4A-BC1A-9D617838E958}" srcOrd="1" destOrd="0" presId="urn:microsoft.com/office/officeart/2005/8/layout/orgChart1"/>
    <dgm:cxn modelId="{90BA0F5D-69FD-4288-B511-0A2216F1A2B4}" type="presParOf" srcId="{3605A175-1E4B-462E-980B-D4EC7CACEB4A}" destId="{6710A5D9-B61E-4306-A214-89BB4D0CC6CC}" srcOrd="1" destOrd="0" presId="urn:microsoft.com/office/officeart/2005/8/layout/orgChart1"/>
    <dgm:cxn modelId="{9CDA9628-E7F0-43ED-8F31-A8C0A40D51F6}" type="presParOf" srcId="{3605A175-1E4B-462E-980B-D4EC7CACEB4A}" destId="{B764B7FE-4CA2-4C17-A80B-5A61E2EE8734}" srcOrd="2" destOrd="0" presId="urn:microsoft.com/office/officeart/2005/8/layout/orgChart1"/>
    <dgm:cxn modelId="{0F963920-9E3B-4019-B19D-8507E099E0BD}" type="presParOf" srcId="{5D0F9D51-F784-4995-BE73-8BC2AB5DC486}" destId="{1AE8D841-AE44-4623-A27D-18DD383E99F5}" srcOrd="2" destOrd="0" presId="urn:microsoft.com/office/officeart/2005/8/layout/orgChart1"/>
    <dgm:cxn modelId="{3DC51F3E-8C6E-4318-AB28-553CB0057717}" type="presParOf" srcId="{5D0F9D51-F784-4995-BE73-8BC2AB5DC486}" destId="{F702AC14-483F-4614-9E38-09A55D0731CB}" srcOrd="3" destOrd="0" presId="urn:microsoft.com/office/officeart/2005/8/layout/orgChart1"/>
    <dgm:cxn modelId="{9E6E1D9D-F441-4161-840B-0155894B8290}" type="presParOf" srcId="{F702AC14-483F-4614-9E38-09A55D0731CB}" destId="{6550D292-0D8D-4620-B3A1-F881BD7BB946}" srcOrd="0" destOrd="0" presId="urn:microsoft.com/office/officeart/2005/8/layout/orgChart1"/>
    <dgm:cxn modelId="{791001AD-C8ED-415D-93BD-C1CB12B8C441}" type="presParOf" srcId="{6550D292-0D8D-4620-B3A1-F881BD7BB946}" destId="{79752434-6589-4084-A457-E6C36A5CAA46}" srcOrd="0" destOrd="0" presId="urn:microsoft.com/office/officeart/2005/8/layout/orgChart1"/>
    <dgm:cxn modelId="{133EBA6C-A9E9-43DB-8CFE-F5089D0E7F88}" type="presParOf" srcId="{6550D292-0D8D-4620-B3A1-F881BD7BB946}" destId="{F5EA049D-14D1-4B21-BEC3-2A938D966DD1}" srcOrd="1" destOrd="0" presId="urn:microsoft.com/office/officeart/2005/8/layout/orgChart1"/>
    <dgm:cxn modelId="{B119A1E3-6190-473F-BA52-FC8995807FA9}" type="presParOf" srcId="{F702AC14-483F-4614-9E38-09A55D0731CB}" destId="{60A64669-F6E7-4461-A1DA-447EBD000A76}" srcOrd="1" destOrd="0" presId="urn:microsoft.com/office/officeart/2005/8/layout/orgChart1"/>
    <dgm:cxn modelId="{0382FB50-60ED-4933-A9DA-7836F3C5A2C6}" type="presParOf" srcId="{F702AC14-483F-4614-9E38-09A55D0731CB}" destId="{CACC9BC9-058F-419E-8239-801DF2D32169}" srcOrd="2" destOrd="0" presId="urn:microsoft.com/office/officeart/2005/8/layout/orgChart1"/>
    <dgm:cxn modelId="{17BAE096-F378-4C09-8EA3-2D970D47F87A}" type="presParOf" srcId="{5D0F9D51-F784-4995-BE73-8BC2AB5DC486}" destId="{032C1A95-1630-4B05-81C4-DDFCCFB10379}" srcOrd="4" destOrd="0" presId="urn:microsoft.com/office/officeart/2005/8/layout/orgChart1"/>
    <dgm:cxn modelId="{7E034F2B-C43D-4638-878D-F665DDF07672}" type="presParOf" srcId="{5D0F9D51-F784-4995-BE73-8BC2AB5DC486}" destId="{E0DE8CB5-14FB-4FB8-A1DB-04F3A64CBC1E}" srcOrd="5" destOrd="0" presId="urn:microsoft.com/office/officeart/2005/8/layout/orgChart1"/>
    <dgm:cxn modelId="{68F18CDE-4605-44CC-AB75-18AD554B0A63}" type="presParOf" srcId="{E0DE8CB5-14FB-4FB8-A1DB-04F3A64CBC1E}" destId="{FB5D6504-FFC4-4759-AB7F-7898718E6AEE}" srcOrd="0" destOrd="0" presId="urn:microsoft.com/office/officeart/2005/8/layout/orgChart1"/>
    <dgm:cxn modelId="{C3819704-E149-47EB-9DE5-E66DD773B878}" type="presParOf" srcId="{FB5D6504-FFC4-4759-AB7F-7898718E6AEE}" destId="{1B466747-13D9-49FE-9674-2A5C4BDF9E6E}" srcOrd="0" destOrd="0" presId="urn:microsoft.com/office/officeart/2005/8/layout/orgChart1"/>
    <dgm:cxn modelId="{FD6BD9B9-2725-487E-9B78-CA8C1812EF8B}" type="presParOf" srcId="{FB5D6504-FFC4-4759-AB7F-7898718E6AEE}" destId="{854346D8-92DB-409A-8CF6-0A6CF202927F}" srcOrd="1" destOrd="0" presId="urn:microsoft.com/office/officeart/2005/8/layout/orgChart1"/>
    <dgm:cxn modelId="{98276FB9-A77F-403A-8B1A-3E27395C4F16}" type="presParOf" srcId="{E0DE8CB5-14FB-4FB8-A1DB-04F3A64CBC1E}" destId="{810CCD9A-F542-4903-8A4B-E73F91CE6013}" srcOrd="1" destOrd="0" presId="urn:microsoft.com/office/officeart/2005/8/layout/orgChart1"/>
    <dgm:cxn modelId="{93563B49-DFE8-4123-9462-4C3ED9FADD40}" type="presParOf" srcId="{E0DE8CB5-14FB-4FB8-A1DB-04F3A64CBC1E}" destId="{259B957A-98F2-4357-BB24-901A61BAC509}" srcOrd="2" destOrd="0" presId="urn:microsoft.com/office/officeart/2005/8/layout/orgChart1"/>
    <dgm:cxn modelId="{1EBF4640-AC3C-4C4E-BAA0-4B898E97B96C}" type="presParOf" srcId="{D326F608-B47E-491F-90D9-32C803734CD2}" destId="{294CD9B6-8724-4927-BC62-279228ADF5D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AFEB9E-2774-4EAC-B9B1-CA717B68D29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50780952-A87D-4DAA-A1BF-FF251DA101B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微軟正黑體" pitchFamily="34" charset="-120"/>
              <a:cs typeface="新細明體" pitchFamily="18" charset="-120"/>
            </a:rPr>
            <a:t>學校</a:t>
          </a:r>
          <a:endParaRPr kumimoji="1" lang="zh-TW" altLang="en-US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微軟正黑體" pitchFamily="34" charset="-120"/>
            <a:cs typeface="新細明體" pitchFamily="18" charset="-120"/>
          </a:endParaRPr>
        </a:p>
      </dgm:t>
    </dgm:pt>
    <dgm:pt modelId="{D4B7DDB2-6A3E-4934-8DC9-80F7B43A0858}" type="parTrans" cxnId="{7274877C-A675-4B8A-ACBD-1D48653CCF4D}">
      <dgm:prSet/>
      <dgm:spPr/>
    </dgm:pt>
    <dgm:pt modelId="{EA3E58C4-B517-48EA-B574-F3E85638A60A}" type="sibTrans" cxnId="{7274877C-A675-4B8A-ACBD-1D48653CCF4D}">
      <dgm:prSet/>
      <dgm:spPr/>
    </dgm:pt>
    <dgm:pt modelId="{C0399B34-AE4E-4EB2-A43F-41FC9802DC4E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微軟正黑體" pitchFamily="34" charset="-120"/>
              <a:cs typeface="新細明體" pitchFamily="18" charset="-120"/>
            </a:rPr>
            <a:t>資源班</a:t>
          </a:r>
          <a:endParaRPr kumimoji="1" lang="zh-TW" altLang="en-US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微軟正黑體" pitchFamily="34" charset="-120"/>
            <a:cs typeface="新細明體" pitchFamily="18" charset="-120"/>
          </a:endParaRPr>
        </a:p>
      </dgm:t>
    </dgm:pt>
    <dgm:pt modelId="{236B50B8-6A9E-4DE8-90B8-96B0DF72156D}" type="parTrans" cxnId="{C6D1BD46-2F05-4809-9DDF-132D6232EF45}">
      <dgm:prSet/>
      <dgm:spPr/>
    </dgm:pt>
    <dgm:pt modelId="{B97A1D83-2489-4C48-A0D5-1AD6D9FF3F0E}" type="sibTrans" cxnId="{C6D1BD46-2F05-4809-9DDF-132D6232EF45}">
      <dgm:prSet/>
      <dgm:spPr/>
    </dgm:pt>
    <dgm:pt modelId="{9CB00453-CC62-41D1-BDBB-6A04E79D43B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微軟正黑體" pitchFamily="34" charset="-120"/>
              <a:cs typeface="新細明體" pitchFamily="18" charset="-120"/>
            </a:rPr>
            <a:t>學務處</a:t>
          </a:r>
          <a:endParaRPr kumimoji="1" lang="zh-TW" altLang="en-US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微軟正黑體" pitchFamily="34" charset="-120"/>
            <a:cs typeface="新細明體" pitchFamily="18" charset="-120"/>
          </a:endParaRPr>
        </a:p>
      </dgm:t>
    </dgm:pt>
    <dgm:pt modelId="{76EEBCD4-D264-49C3-9298-C7693F00EFD6}" type="parTrans" cxnId="{E34F9288-C032-46F9-B49E-8A431F7A7B2E}">
      <dgm:prSet/>
      <dgm:spPr/>
    </dgm:pt>
    <dgm:pt modelId="{8284EB0B-CF31-4A07-B285-735F7C68DCB6}" type="sibTrans" cxnId="{E34F9288-C032-46F9-B49E-8A431F7A7B2E}">
      <dgm:prSet/>
      <dgm:spPr/>
    </dgm:pt>
    <dgm:pt modelId="{CD0F5E77-A9DD-4CE4-AEDD-67318C6193B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微軟正黑體" pitchFamily="34" charset="-120"/>
              <a:cs typeface="新細明體" pitchFamily="18" charset="-120"/>
            </a:rPr>
            <a:t>導師</a:t>
          </a:r>
          <a:endParaRPr kumimoji="1" lang="zh-TW" altLang="en-US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微軟正黑體" pitchFamily="34" charset="-120"/>
            <a:cs typeface="新細明體" pitchFamily="18" charset="-120"/>
          </a:endParaRPr>
        </a:p>
      </dgm:t>
    </dgm:pt>
    <dgm:pt modelId="{417B2D61-B4E8-445D-9D05-A90B315ED2CB}" type="parTrans" cxnId="{1D5A978B-881D-4A2A-9B12-0C22E83733C1}">
      <dgm:prSet/>
      <dgm:spPr/>
    </dgm:pt>
    <dgm:pt modelId="{54084A42-D6CD-47EC-A4C6-7D053E16C31C}" type="sibTrans" cxnId="{1D5A978B-881D-4A2A-9B12-0C22E83733C1}">
      <dgm:prSet/>
      <dgm:spPr/>
    </dgm:pt>
    <dgm:pt modelId="{E884D49A-6F27-46FC-9731-A9B4CF41989B}" type="pres">
      <dgm:prSet presAssocID="{84AFEB9E-2774-4EAC-B9B1-CA717B68D29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C05235D-CF11-4449-AF39-653E2323626A}" type="pres">
      <dgm:prSet presAssocID="{50780952-A87D-4DAA-A1BF-FF251DA101B2}" presName="hierRoot1" presStyleCnt="0">
        <dgm:presLayoutVars>
          <dgm:hierBranch/>
        </dgm:presLayoutVars>
      </dgm:prSet>
      <dgm:spPr/>
    </dgm:pt>
    <dgm:pt modelId="{323A22FB-8C19-4F9F-B187-92660C7393C1}" type="pres">
      <dgm:prSet presAssocID="{50780952-A87D-4DAA-A1BF-FF251DA101B2}" presName="rootComposite1" presStyleCnt="0"/>
      <dgm:spPr/>
    </dgm:pt>
    <dgm:pt modelId="{F4EC5B34-38D6-413F-A5E4-DB9CDA3BC06E}" type="pres">
      <dgm:prSet presAssocID="{50780952-A87D-4DAA-A1BF-FF251DA101B2}" presName="rootText1" presStyleLbl="node0" presStyleIdx="0" presStyleCnt="1">
        <dgm:presLayoutVars>
          <dgm:chPref val="3"/>
        </dgm:presLayoutVars>
      </dgm:prSet>
      <dgm:spPr/>
    </dgm:pt>
    <dgm:pt modelId="{C3E62CD2-DE86-4C3A-A998-0E56369610F5}" type="pres">
      <dgm:prSet presAssocID="{50780952-A87D-4DAA-A1BF-FF251DA101B2}" presName="rootConnector1" presStyleLbl="node1" presStyleIdx="0" presStyleCnt="0"/>
      <dgm:spPr/>
    </dgm:pt>
    <dgm:pt modelId="{BBB0E1C9-9E86-4BE1-8558-8C58CE9012A6}" type="pres">
      <dgm:prSet presAssocID="{50780952-A87D-4DAA-A1BF-FF251DA101B2}" presName="hierChild2" presStyleCnt="0"/>
      <dgm:spPr/>
    </dgm:pt>
    <dgm:pt modelId="{E3E97473-9C56-4B60-AB35-4091809B8D8D}" type="pres">
      <dgm:prSet presAssocID="{236B50B8-6A9E-4DE8-90B8-96B0DF72156D}" presName="Name35" presStyleLbl="parChTrans1D2" presStyleIdx="0" presStyleCnt="3"/>
      <dgm:spPr/>
    </dgm:pt>
    <dgm:pt modelId="{90C94321-6669-47D0-9832-3486CDFB18D1}" type="pres">
      <dgm:prSet presAssocID="{C0399B34-AE4E-4EB2-A43F-41FC9802DC4E}" presName="hierRoot2" presStyleCnt="0">
        <dgm:presLayoutVars>
          <dgm:hierBranch/>
        </dgm:presLayoutVars>
      </dgm:prSet>
      <dgm:spPr/>
    </dgm:pt>
    <dgm:pt modelId="{2E7F7EDA-8670-4E22-BDA8-44926EE21866}" type="pres">
      <dgm:prSet presAssocID="{C0399B34-AE4E-4EB2-A43F-41FC9802DC4E}" presName="rootComposite" presStyleCnt="0"/>
      <dgm:spPr/>
    </dgm:pt>
    <dgm:pt modelId="{13DB93C3-3BB0-4F2B-9121-4D89C1EF0F77}" type="pres">
      <dgm:prSet presAssocID="{C0399B34-AE4E-4EB2-A43F-41FC9802DC4E}" presName="rootText" presStyleLbl="node2" presStyleIdx="0" presStyleCnt="3">
        <dgm:presLayoutVars>
          <dgm:chPref val="3"/>
        </dgm:presLayoutVars>
      </dgm:prSet>
      <dgm:spPr/>
    </dgm:pt>
    <dgm:pt modelId="{9EB16D24-8D74-4476-B146-844DD9C99BD5}" type="pres">
      <dgm:prSet presAssocID="{C0399B34-AE4E-4EB2-A43F-41FC9802DC4E}" presName="rootConnector" presStyleLbl="node2" presStyleIdx="0" presStyleCnt="3"/>
      <dgm:spPr/>
    </dgm:pt>
    <dgm:pt modelId="{EC4E121D-AD1A-49AD-87A2-3797EA8A142E}" type="pres">
      <dgm:prSet presAssocID="{C0399B34-AE4E-4EB2-A43F-41FC9802DC4E}" presName="hierChild4" presStyleCnt="0"/>
      <dgm:spPr/>
    </dgm:pt>
    <dgm:pt modelId="{0723CF5E-F2D6-4AE0-B812-B7A006302C46}" type="pres">
      <dgm:prSet presAssocID="{C0399B34-AE4E-4EB2-A43F-41FC9802DC4E}" presName="hierChild5" presStyleCnt="0"/>
      <dgm:spPr/>
    </dgm:pt>
    <dgm:pt modelId="{2AD3024E-4341-4A80-B19B-1EBAAE28C843}" type="pres">
      <dgm:prSet presAssocID="{76EEBCD4-D264-49C3-9298-C7693F00EFD6}" presName="Name35" presStyleLbl="parChTrans1D2" presStyleIdx="1" presStyleCnt="3"/>
      <dgm:spPr/>
    </dgm:pt>
    <dgm:pt modelId="{3A1E63B4-4EF3-4D90-A0AE-9068EDD6B6C9}" type="pres">
      <dgm:prSet presAssocID="{9CB00453-CC62-41D1-BDBB-6A04E79D43B2}" presName="hierRoot2" presStyleCnt="0">
        <dgm:presLayoutVars>
          <dgm:hierBranch/>
        </dgm:presLayoutVars>
      </dgm:prSet>
      <dgm:spPr/>
    </dgm:pt>
    <dgm:pt modelId="{7BE93FE7-9190-4765-A383-82F17239AA72}" type="pres">
      <dgm:prSet presAssocID="{9CB00453-CC62-41D1-BDBB-6A04E79D43B2}" presName="rootComposite" presStyleCnt="0"/>
      <dgm:spPr/>
    </dgm:pt>
    <dgm:pt modelId="{AFFDD769-7594-4604-B5FC-7C5B6AE3402D}" type="pres">
      <dgm:prSet presAssocID="{9CB00453-CC62-41D1-BDBB-6A04E79D43B2}" presName="rootText" presStyleLbl="node2" presStyleIdx="1" presStyleCnt="3">
        <dgm:presLayoutVars>
          <dgm:chPref val="3"/>
        </dgm:presLayoutVars>
      </dgm:prSet>
      <dgm:spPr/>
    </dgm:pt>
    <dgm:pt modelId="{7480E2C7-6B88-4580-857C-271831CD1EF4}" type="pres">
      <dgm:prSet presAssocID="{9CB00453-CC62-41D1-BDBB-6A04E79D43B2}" presName="rootConnector" presStyleLbl="node2" presStyleIdx="1" presStyleCnt="3"/>
      <dgm:spPr/>
    </dgm:pt>
    <dgm:pt modelId="{1FFCC0C6-0C31-479A-877F-939DFFC7A35D}" type="pres">
      <dgm:prSet presAssocID="{9CB00453-CC62-41D1-BDBB-6A04E79D43B2}" presName="hierChild4" presStyleCnt="0"/>
      <dgm:spPr/>
    </dgm:pt>
    <dgm:pt modelId="{FE6A89B1-BEBF-4B59-B52B-B0AE19C4393F}" type="pres">
      <dgm:prSet presAssocID="{9CB00453-CC62-41D1-BDBB-6A04E79D43B2}" presName="hierChild5" presStyleCnt="0"/>
      <dgm:spPr/>
    </dgm:pt>
    <dgm:pt modelId="{2DFC544B-3655-442C-82BF-985DAB64C236}" type="pres">
      <dgm:prSet presAssocID="{417B2D61-B4E8-445D-9D05-A90B315ED2CB}" presName="Name35" presStyleLbl="parChTrans1D2" presStyleIdx="2" presStyleCnt="3"/>
      <dgm:spPr/>
    </dgm:pt>
    <dgm:pt modelId="{0964CA83-79DC-4E4F-95F0-6DABEAF3C52A}" type="pres">
      <dgm:prSet presAssocID="{CD0F5E77-A9DD-4CE4-AEDD-67318C6193B6}" presName="hierRoot2" presStyleCnt="0">
        <dgm:presLayoutVars>
          <dgm:hierBranch/>
        </dgm:presLayoutVars>
      </dgm:prSet>
      <dgm:spPr/>
    </dgm:pt>
    <dgm:pt modelId="{B70631EB-1C7F-474C-BE48-F7EA597E1600}" type="pres">
      <dgm:prSet presAssocID="{CD0F5E77-A9DD-4CE4-AEDD-67318C6193B6}" presName="rootComposite" presStyleCnt="0"/>
      <dgm:spPr/>
    </dgm:pt>
    <dgm:pt modelId="{3C7FF9C5-6D27-4488-85D3-C836FBE21C87}" type="pres">
      <dgm:prSet presAssocID="{CD0F5E77-A9DD-4CE4-AEDD-67318C6193B6}" presName="rootText" presStyleLbl="node2" presStyleIdx="2" presStyleCnt="3">
        <dgm:presLayoutVars>
          <dgm:chPref val="3"/>
        </dgm:presLayoutVars>
      </dgm:prSet>
      <dgm:spPr/>
    </dgm:pt>
    <dgm:pt modelId="{0C31AF9E-0882-4417-8860-0BA6969B9AD4}" type="pres">
      <dgm:prSet presAssocID="{CD0F5E77-A9DD-4CE4-AEDD-67318C6193B6}" presName="rootConnector" presStyleLbl="node2" presStyleIdx="2" presStyleCnt="3"/>
      <dgm:spPr/>
    </dgm:pt>
    <dgm:pt modelId="{964ED935-074A-4BE7-9486-F124C2532903}" type="pres">
      <dgm:prSet presAssocID="{CD0F5E77-A9DD-4CE4-AEDD-67318C6193B6}" presName="hierChild4" presStyleCnt="0"/>
      <dgm:spPr/>
    </dgm:pt>
    <dgm:pt modelId="{C68C18AE-C741-4A6A-BD6D-92D0600C8235}" type="pres">
      <dgm:prSet presAssocID="{CD0F5E77-A9DD-4CE4-AEDD-67318C6193B6}" presName="hierChild5" presStyleCnt="0"/>
      <dgm:spPr/>
    </dgm:pt>
    <dgm:pt modelId="{11175D6C-4160-4222-930D-70DDEA7447C5}" type="pres">
      <dgm:prSet presAssocID="{50780952-A87D-4DAA-A1BF-FF251DA101B2}" presName="hierChild3" presStyleCnt="0"/>
      <dgm:spPr/>
    </dgm:pt>
  </dgm:ptLst>
  <dgm:cxnLst>
    <dgm:cxn modelId="{46113310-67E0-4265-87D4-269D4234E7D7}" type="presOf" srcId="{C0399B34-AE4E-4EB2-A43F-41FC9802DC4E}" destId="{13DB93C3-3BB0-4F2B-9121-4D89C1EF0F77}" srcOrd="0" destOrd="0" presId="urn:microsoft.com/office/officeart/2005/8/layout/orgChart1"/>
    <dgm:cxn modelId="{E21DCD48-95F6-48D6-936E-F94666B96B13}" type="presOf" srcId="{9CB00453-CC62-41D1-BDBB-6A04E79D43B2}" destId="{AFFDD769-7594-4604-B5FC-7C5B6AE3402D}" srcOrd="0" destOrd="0" presId="urn:microsoft.com/office/officeart/2005/8/layout/orgChart1"/>
    <dgm:cxn modelId="{C6D1BD46-2F05-4809-9DDF-132D6232EF45}" srcId="{50780952-A87D-4DAA-A1BF-FF251DA101B2}" destId="{C0399B34-AE4E-4EB2-A43F-41FC9802DC4E}" srcOrd="0" destOrd="0" parTransId="{236B50B8-6A9E-4DE8-90B8-96B0DF72156D}" sibTransId="{B97A1D83-2489-4C48-A0D5-1AD6D9FF3F0E}"/>
    <dgm:cxn modelId="{E34F9288-C032-46F9-B49E-8A431F7A7B2E}" srcId="{50780952-A87D-4DAA-A1BF-FF251DA101B2}" destId="{9CB00453-CC62-41D1-BDBB-6A04E79D43B2}" srcOrd="1" destOrd="0" parTransId="{76EEBCD4-D264-49C3-9298-C7693F00EFD6}" sibTransId="{8284EB0B-CF31-4A07-B285-735F7C68DCB6}"/>
    <dgm:cxn modelId="{99698553-A8D7-489D-B169-DD05183D2044}" type="presOf" srcId="{9CB00453-CC62-41D1-BDBB-6A04E79D43B2}" destId="{7480E2C7-6B88-4580-857C-271831CD1EF4}" srcOrd="1" destOrd="0" presId="urn:microsoft.com/office/officeart/2005/8/layout/orgChart1"/>
    <dgm:cxn modelId="{9C14C07C-3552-495A-8BE2-D8920F96B384}" type="presOf" srcId="{CD0F5E77-A9DD-4CE4-AEDD-67318C6193B6}" destId="{3C7FF9C5-6D27-4488-85D3-C836FBE21C87}" srcOrd="0" destOrd="0" presId="urn:microsoft.com/office/officeart/2005/8/layout/orgChart1"/>
    <dgm:cxn modelId="{BFFC7B0D-60B7-4438-BE87-D0EC552A9A62}" type="presOf" srcId="{236B50B8-6A9E-4DE8-90B8-96B0DF72156D}" destId="{E3E97473-9C56-4B60-AB35-4091809B8D8D}" srcOrd="0" destOrd="0" presId="urn:microsoft.com/office/officeart/2005/8/layout/orgChart1"/>
    <dgm:cxn modelId="{2C1CBF75-E7EC-4365-8559-3C9623A8DFF8}" type="presOf" srcId="{417B2D61-B4E8-445D-9D05-A90B315ED2CB}" destId="{2DFC544B-3655-442C-82BF-985DAB64C236}" srcOrd="0" destOrd="0" presId="urn:microsoft.com/office/officeart/2005/8/layout/orgChart1"/>
    <dgm:cxn modelId="{7274877C-A675-4B8A-ACBD-1D48653CCF4D}" srcId="{84AFEB9E-2774-4EAC-B9B1-CA717B68D297}" destId="{50780952-A87D-4DAA-A1BF-FF251DA101B2}" srcOrd="0" destOrd="0" parTransId="{D4B7DDB2-6A3E-4934-8DC9-80F7B43A0858}" sibTransId="{EA3E58C4-B517-48EA-B574-F3E85638A60A}"/>
    <dgm:cxn modelId="{0692427E-C73B-4C39-BFC0-25DA5761331A}" type="presOf" srcId="{76EEBCD4-D264-49C3-9298-C7693F00EFD6}" destId="{2AD3024E-4341-4A80-B19B-1EBAAE28C843}" srcOrd="0" destOrd="0" presId="urn:microsoft.com/office/officeart/2005/8/layout/orgChart1"/>
    <dgm:cxn modelId="{11D532BF-FE8A-470C-B473-2A95FF6BDA92}" type="presOf" srcId="{50780952-A87D-4DAA-A1BF-FF251DA101B2}" destId="{F4EC5B34-38D6-413F-A5E4-DB9CDA3BC06E}" srcOrd="0" destOrd="0" presId="urn:microsoft.com/office/officeart/2005/8/layout/orgChart1"/>
    <dgm:cxn modelId="{57F2D7A8-A1BD-4DB9-99D1-A6C7A2CFC0BC}" type="presOf" srcId="{CD0F5E77-A9DD-4CE4-AEDD-67318C6193B6}" destId="{0C31AF9E-0882-4417-8860-0BA6969B9AD4}" srcOrd="1" destOrd="0" presId="urn:microsoft.com/office/officeart/2005/8/layout/orgChart1"/>
    <dgm:cxn modelId="{2A1F9B1C-6235-4153-A0EC-78000365226F}" type="presOf" srcId="{50780952-A87D-4DAA-A1BF-FF251DA101B2}" destId="{C3E62CD2-DE86-4C3A-A998-0E56369610F5}" srcOrd="1" destOrd="0" presId="urn:microsoft.com/office/officeart/2005/8/layout/orgChart1"/>
    <dgm:cxn modelId="{242DD761-32BA-48BB-BA08-83280D264CCD}" type="presOf" srcId="{84AFEB9E-2774-4EAC-B9B1-CA717B68D297}" destId="{E884D49A-6F27-46FC-9731-A9B4CF41989B}" srcOrd="0" destOrd="0" presId="urn:microsoft.com/office/officeart/2005/8/layout/orgChart1"/>
    <dgm:cxn modelId="{1D5A978B-881D-4A2A-9B12-0C22E83733C1}" srcId="{50780952-A87D-4DAA-A1BF-FF251DA101B2}" destId="{CD0F5E77-A9DD-4CE4-AEDD-67318C6193B6}" srcOrd="2" destOrd="0" parTransId="{417B2D61-B4E8-445D-9D05-A90B315ED2CB}" sibTransId="{54084A42-D6CD-47EC-A4C6-7D053E16C31C}"/>
    <dgm:cxn modelId="{7267367F-E271-40AE-8C28-EBF22B005F1B}" type="presOf" srcId="{C0399B34-AE4E-4EB2-A43F-41FC9802DC4E}" destId="{9EB16D24-8D74-4476-B146-844DD9C99BD5}" srcOrd="1" destOrd="0" presId="urn:microsoft.com/office/officeart/2005/8/layout/orgChart1"/>
    <dgm:cxn modelId="{484B2B1B-E4BC-4706-99E3-AD5A0CB7C480}" type="presParOf" srcId="{E884D49A-6F27-46FC-9731-A9B4CF41989B}" destId="{1C05235D-CF11-4449-AF39-653E2323626A}" srcOrd="0" destOrd="0" presId="urn:microsoft.com/office/officeart/2005/8/layout/orgChart1"/>
    <dgm:cxn modelId="{49E1F3D1-BD9A-48FB-903C-BE2BF64ADCA7}" type="presParOf" srcId="{1C05235D-CF11-4449-AF39-653E2323626A}" destId="{323A22FB-8C19-4F9F-B187-92660C7393C1}" srcOrd="0" destOrd="0" presId="urn:microsoft.com/office/officeart/2005/8/layout/orgChart1"/>
    <dgm:cxn modelId="{9D703671-5615-4A04-ABB4-59B21AB812CF}" type="presParOf" srcId="{323A22FB-8C19-4F9F-B187-92660C7393C1}" destId="{F4EC5B34-38D6-413F-A5E4-DB9CDA3BC06E}" srcOrd="0" destOrd="0" presId="urn:microsoft.com/office/officeart/2005/8/layout/orgChart1"/>
    <dgm:cxn modelId="{DFB4B9A0-5244-4BD2-B12E-3714BA4E9394}" type="presParOf" srcId="{323A22FB-8C19-4F9F-B187-92660C7393C1}" destId="{C3E62CD2-DE86-4C3A-A998-0E56369610F5}" srcOrd="1" destOrd="0" presId="urn:microsoft.com/office/officeart/2005/8/layout/orgChart1"/>
    <dgm:cxn modelId="{3168722E-661C-4350-B906-8EEC90CC8585}" type="presParOf" srcId="{1C05235D-CF11-4449-AF39-653E2323626A}" destId="{BBB0E1C9-9E86-4BE1-8558-8C58CE9012A6}" srcOrd="1" destOrd="0" presId="urn:microsoft.com/office/officeart/2005/8/layout/orgChart1"/>
    <dgm:cxn modelId="{8E02CC2E-CB6A-4832-888C-3D67046A8A7E}" type="presParOf" srcId="{BBB0E1C9-9E86-4BE1-8558-8C58CE9012A6}" destId="{E3E97473-9C56-4B60-AB35-4091809B8D8D}" srcOrd="0" destOrd="0" presId="urn:microsoft.com/office/officeart/2005/8/layout/orgChart1"/>
    <dgm:cxn modelId="{71FC9FC3-CE28-4D24-A97B-2688DBC899DC}" type="presParOf" srcId="{BBB0E1C9-9E86-4BE1-8558-8C58CE9012A6}" destId="{90C94321-6669-47D0-9832-3486CDFB18D1}" srcOrd="1" destOrd="0" presId="urn:microsoft.com/office/officeart/2005/8/layout/orgChart1"/>
    <dgm:cxn modelId="{17548F51-3325-4DE3-8099-09CD9FE04FCD}" type="presParOf" srcId="{90C94321-6669-47D0-9832-3486CDFB18D1}" destId="{2E7F7EDA-8670-4E22-BDA8-44926EE21866}" srcOrd="0" destOrd="0" presId="urn:microsoft.com/office/officeart/2005/8/layout/orgChart1"/>
    <dgm:cxn modelId="{2B0DF37A-7371-401B-A833-FFE9099A2B93}" type="presParOf" srcId="{2E7F7EDA-8670-4E22-BDA8-44926EE21866}" destId="{13DB93C3-3BB0-4F2B-9121-4D89C1EF0F77}" srcOrd="0" destOrd="0" presId="urn:microsoft.com/office/officeart/2005/8/layout/orgChart1"/>
    <dgm:cxn modelId="{4C0A53D1-43BB-4DF0-A405-B3792F151C8E}" type="presParOf" srcId="{2E7F7EDA-8670-4E22-BDA8-44926EE21866}" destId="{9EB16D24-8D74-4476-B146-844DD9C99BD5}" srcOrd="1" destOrd="0" presId="urn:microsoft.com/office/officeart/2005/8/layout/orgChart1"/>
    <dgm:cxn modelId="{B2A372AD-85C5-4E54-8627-A7FE19AE0A95}" type="presParOf" srcId="{90C94321-6669-47D0-9832-3486CDFB18D1}" destId="{EC4E121D-AD1A-49AD-87A2-3797EA8A142E}" srcOrd="1" destOrd="0" presId="urn:microsoft.com/office/officeart/2005/8/layout/orgChart1"/>
    <dgm:cxn modelId="{A86F14E4-B70B-4FDA-8E69-D31643C7C834}" type="presParOf" srcId="{90C94321-6669-47D0-9832-3486CDFB18D1}" destId="{0723CF5E-F2D6-4AE0-B812-B7A006302C46}" srcOrd="2" destOrd="0" presId="urn:microsoft.com/office/officeart/2005/8/layout/orgChart1"/>
    <dgm:cxn modelId="{B57ECABF-3EA7-4F1F-B58F-8935D69C0C4E}" type="presParOf" srcId="{BBB0E1C9-9E86-4BE1-8558-8C58CE9012A6}" destId="{2AD3024E-4341-4A80-B19B-1EBAAE28C843}" srcOrd="2" destOrd="0" presId="urn:microsoft.com/office/officeart/2005/8/layout/orgChart1"/>
    <dgm:cxn modelId="{E341FE43-7BA3-4BC1-B746-FD9D5B899EA6}" type="presParOf" srcId="{BBB0E1C9-9E86-4BE1-8558-8C58CE9012A6}" destId="{3A1E63B4-4EF3-4D90-A0AE-9068EDD6B6C9}" srcOrd="3" destOrd="0" presId="urn:microsoft.com/office/officeart/2005/8/layout/orgChart1"/>
    <dgm:cxn modelId="{88416286-1926-486F-BC46-BBE7A5E0AF37}" type="presParOf" srcId="{3A1E63B4-4EF3-4D90-A0AE-9068EDD6B6C9}" destId="{7BE93FE7-9190-4765-A383-82F17239AA72}" srcOrd="0" destOrd="0" presId="urn:microsoft.com/office/officeart/2005/8/layout/orgChart1"/>
    <dgm:cxn modelId="{1D0D227F-0DE3-40C0-9BF4-F33CECBD00D9}" type="presParOf" srcId="{7BE93FE7-9190-4765-A383-82F17239AA72}" destId="{AFFDD769-7594-4604-B5FC-7C5B6AE3402D}" srcOrd="0" destOrd="0" presId="urn:microsoft.com/office/officeart/2005/8/layout/orgChart1"/>
    <dgm:cxn modelId="{6544769B-78CA-4109-8F5B-0CBD105E613D}" type="presParOf" srcId="{7BE93FE7-9190-4765-A383-82F17239AA72}" destId="{7480E2C7-6B88-4580-857C-271831CD1EF4}" srcOrd="1" destOrd="0" presId="urn:microsoft.com/office/officeart/2005/8/layout/orgChart1"/>
    <dgm:cxn modelId="{1ACDA016-AAC9-4CDA-9E85-8B20EFCDB460}" type="presParOf" srcId="{3A1E63B4-4EF3-4D90-A0AE-9068EDD6B6C9}" destId="{1FFCC0C6-0C31-479A-877F-939DFFC7A35D}" srcOrd="1" destOrd="0" presId="urn:microsoft.com/office/officeart/2005/8/layout/orgChart1"/>
    <dgm:cxn modelId="{83947001-AA3F-4A70-A8D8-369C7AD4B7E1}" type="presParOf" srcId="{3A1E63B4-4EF3-4D90-A0AE-9068EDD6B6C9}" destId="{FE6A89B1-BEBF-4B59-B52B-B0AE19C4393F}" srcOrd="2" destOrd="0" presId="urn:microsoft.com/office/officeart/2005/8/layout/orgChart1"/>
    <dgm:cxn modelId="{6FABC813-E54C-40BD-A731-384E98176AF6}" type="presParOf" srcId="{BBB0E1C9-9E86-4BE1-8558-8C58CE9012A6}" destId="{2DFC544B-3655-442C-82BF-985DAB64C236}" srcOrd="4" destOrd="0" presId="urn:microsoft.com/office/officeart/2005/8/layout/orgChart1"/>
    <dgm:cxn modelId="{6BB372F0-0A30-42F4-A2E9-15EC3EF4C690}" type="presParOf" srcId="{BBB0E1C9-9E86-4BE1-8558-8C58CE9012A6}" destId="{0964CA83-79DC-4E4F-95F0-6DABEAF3C52A}" srcOrd="5" destOrd="0" presId="urn:microsoft.com/office/officeart/2005/8/layout/orgChart1"/>
    <dgm:cxn modelId="{A398E33D-C8FE-4A6E-95C9-82E37BD4B3DC}" type="presParOf" srcId="{0964CA83-79DC-4E4F-95F0-6DABEAF3C52A}" destId="{B70631EB-1C7F-474C-BE48-F7EA597E1600}" srcOrd="0" destOrd="0" presId="urn:microsoft.com/office/officeart/2005/8/layout/orgChart1"/>
    <dgm:cxn modelId="{FB26340B-98DD-428D-A7AA-7370045EF21D}" type="presParOf" srcId="{B70631EB-1C7F-474C-BE48-F7EA597E1600}" destId="{3C7FF9C5-6D27-4488-85D3-C836FBE21C87}" srcOrd="0" destOrd="0" presId="urn:microsoft.com/office/officeart/2005/8/layout/orgChart1"/>
    <dgm:cxn modelId="{F39E8012-3008-40CE-8B18-0CEBECC79F2F}" type="presParOf" srcId="{B70631EB-1C7F-474C-BE48-F7EA597E1600}" destId="{0C31AF9E-0882-4417-8860-0BA6969B9AD4}" srcOrd="1" destOrd="0" presId="urn:microsoft.com/office/officeart/2005/8/layout/orgChart1"/>
    <dgm:cxn modelId="{C62E1D1D-AF02-41AE-83C4-382B8BD62224}" type="presParOf" srcId="{0964CA83-79DC-4E4F-95F0-6DABEAF3C52A}" destId="{964ED935-074A-4BE7-9486-F124C2532903}" srcOrd="1" destOrd="0" presId="urn:microsoft.com/office/officeart/2005/8/layout/orgChart1"/>
    <dgm:cxn modelId="{65C28C44-9A01-457C-87B2-B25D3A5294E4}" type="presParOf" srcId="{0964CA83-79DC-4E4F-95F0-6DABEAF3C52A}" destId="{C68C18AE-C741-4A6A-BD6D-92D0600C8235}" srcOrd="2" destOrd="0" presId="urn:microsoft.com/office/officeart/2005/8/layout/orgChart1"/>
    <dgm:cxn modelId="{CF7AFD40-130E-474E-BEE1-A714131818EF}" type="presParOf" srcId="{1C05235D-CF11-4449-AF39-653E2323626A}" destId="{11175D6C-4160-4222-930D-70DDEA7447C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2C1A95-1630-4B05-81C4-DDFCCFB10379}">
      <dsp:nvSpPr>
        <dsp:cNvPr id="0" name=""/>
        <dsp:cNvSpPr/>
      </dsp:nvSpPr>
      <dsp:spPr>
        <a:xfrm>
          <a:off x="4104481" y="2664241"/>
          <a:ext cx="2903950" cy="5039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1995"/>
              </a:lnTo>
              <a:lnTo>
                <a:pt x="2903950" y="251995"/>
              </a:lnTo>
              <a:lnTo>
                <a:pt x="2903950" y="5039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E8D841-AE44-4623-A27D-18DD383E99F5}">
      <dsp:nvSpPr>
        <dsp:cNvPr id="0" name=""/>
        <dsp:cNvSpPr/>
      </dsp:nvSpPr>
      <dsp:spPr>
        <a:xfrm>
          <a:off x="4058761" y="2664241"/>
          <a:ext cx="91440" cy="5039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39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613BCE-3C13-48C7-8986-253B3124BDDB}">
      <dsp:nvSpPr>
        <dsp:cNvPr id="0" name=""/>
        <dsp:cNvSpPr/>
      </dsp:nvSpPr>
      <dsp:spPr>
        <a:xfrm>
          <a:off x="1200530" y="2664241"/>
          <a:ext cx="2903950" cy="503991"/>
        </a:xfrm>
        <a:custGeom>
          <a:avLst/>
          <a:gdLst/>
          <a:ahLst/>
          <a:cxnLst/>
          <a:rect l="0" t="0" r="0" b="0"/>
          <a:pathLst>
            <a:path>
              <a:moveTo>
                <a:pt x="2903950" y="0"/>
              </a:moveTo>
              <a:lnTo>
                <a:pt x="2903950" y="251995"/>
              </a:lnTo>
              <a:lnTo>
                <a:pt x="0" y="251995"/>
              </a:lnTo>
              <a:lnTo>
                <a:pt x="0" y="5039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48E750-2B18-4157-AD5D-C36BE5EE04BD}">
      <dsp:nvSpPr>
        <dsp:cNvPr id="0" name=""/>
        <dsp:cNvSpPr/>
      </dsp:nvSpPr>
      <dsp:spPr>
        <a:xfrm>
          <a:off x="2904501" y="1464262"/>
          <a:ext cx="2399959" cy="11999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sz="26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微軟正黑體" pitchFamily="34" charset="-120"/>
              <a:cs typeface="新細明體" pitchFamily="18" charset="-120"/>
            </a:rPr>
            <a:t>父母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sz="26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微軟正黑體" pitchFamily="34" charset="-120"/>
              <a:cs typeface="新細明體" pitchFamily="18" charset="-120"/>
            </a:rPr>
            <a:t>教養方式</a:t>
          </a:r>
          <a:endParaRPr kumimoji="1" lang="zh-TW" altLang="en-US" sz="2600" b="1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微軟正黑體" pitchFamily="34" charset="-120"/>
            <a:cs typeface="新細明體" pitchFamily="18" charset="-120"/>
          </a:endParaRPr>
        </a:p>
      </dsp:txBody>
      <dsp:txXfrm>
        <a:off x="2904501" y="1464262"/>
        <a:ext cx="2399959" cy="1199979"/>
      </dsp:txXfrm>
    </dsp:sp>
    <dsp:sp modelId="{2365E301-9ADF-4E8B-8F4B-CB13A8609DB9}">
      <dsp:nvSpPr>
        <dsp:cNvPr id="0" name=""/>
        <dsp:cNvSpPr/>
      </dsp:nvSpPr>
      <dsp:spPr>
        <a:xfrm>
          <a:off x="551" y="3168233"/>
          <a:ext cx="2399959" cy="11999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sz="26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微軟正黑體" pitchFamily="34" charset="-120"/>
              <a:cs typeface="新細明體" pitchFamily="18" charset="-120"/>
            </a:rPr>
            <a:t>哭鬧有效</a:t>
          </a:r>
          <a:endParaRPr kumimoji="1" lang="zh-TW" altLang="en-US" sz="2600" b="1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微軟正黑體" pitchFamily="34" charset="-120"/>
            <a:cs typeface="新細明體" pitchFamily="18" charset="-120"/>
          </a:endParaRPr>
        </a:p>
      </dsp:txBody>
      <dsp:txXfrm>
        <a:off x="551" y="3168233"/>
        <a:ext cx="2399959" cy="1199979"/>
      </dsp:txXfrm>
    </dsp:sp>
    <dsp:sp modelId="{79752434-6589-4084-A457-E6C36A5CAA46}">
      <dsp:nvSpPr>
        <dsp:cNvPr id="0" name=""/>
        <dsp:cNvSpPr/>
      </dsp:nvSpPr>
      <dsp:spPr>
        <a:xfrm>
          <a:off x="2904501" y="3168233"/>
          <a:ext cx="2399959" cy="11999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sz="26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微軟正黑體" pitchFamily="34" charset="-120"/>
              <a:cs typeface="新細明體" pitchFamily="18" charset="-120"/>
            </a:rPr>
            <a:t>服藥問題</a:t>
          </a:r>
          <a:endParaRPr kumimoji="1" lang="zh-TW" altLang="en-US" sz="2600" b="1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微軟正黑體" pitchFamily="34" charset="-120"/>
            <a:cs typeface="新細明體" pitchFamily="18" charset="-120"/>
          </a:endParaRPr>
        </a:p>
      </dsp:txBody>
      <dsp:txXfrm>
        <a:off x="2904501" y="3168233"/>
        <a:ext cx="2399959" cy="1199979"/>
      </dsp:txXfrm>
    </dsp:sp>
    <dsp:sp modelId="{1B466747-13D9-49FE-9674-2A5C4BDF9E6E}">
      <dsp:nvSpPr>
        <dsp:cNvPr id="0" name=""/>
        <dsp:cNvSpPr/>
      </dsp:nvSpPr>
      <dsp:spPr>
        <a:xfrm>
          <a:off x="5808452" y="3168233"/>
          <a:ext cx="2399959" cy="11999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sz="26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微軟正黑體" pitchFamily="34" charset="-120"/>
              <a:cs typeface="新細明體" pitchFamily="18" charset="-120"/>
            </a:rPr>
            <a:t>零食、玩具</a:t>
          </a:r>
          <a:endParaRPr kumimoji="1" lang="zh-TW" altLang="en-US" sz="2600" b="1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微軟正黑體" pitchFamily="34" charset="-120"/>
            <a:cs typeface="新細明體" pitchFamily="18" charset="-120"/>
          </a:endParaRPr>
        </a:p>
      </dsp:txBody>
      <dsp:txXfrm>
        <a:off x="5808452" y="3168233"/>
        <a:ext cx="2399959" cy="11999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FC544B-3655-442C-82BF-985DAB64C236}">
      <dsp:nvSpPr>
        <dsp:cNvPr id="0" name=""/>
        <dsp:cNvSpPr/>
      </dsp:nvSpPr>
      <dsp:spPr>
        <a:xfrm>
          <a:off x="4104481" y="2664241"/>
          <a:ext cx="2903950" cy="5039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1995"/>
              </a:lnTo>
              <a:lnTo>
                <a:pt x="2903950" y="251995"/>
              </a:lnTo>
              <a:lnTo>
                <a:pt x="2903950" y="5039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D3024E-4341-4A80-B19B-1EBAAE28C843}">
      <dsp:nvSpPr>
        <dsp:cNvPr id="0" name=""/>
        <dsp:cNvSpPr/>
      </dsp:nvSpPr>
      <dsp:spPr>
        <a:xfrm>
          <a:off x="4058761" y="2664241"/>
          <a:ext cx="91440" cy="5039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39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E97473-9C56-4B60-AB35-4091809B8D8D}">
      <dsp:nvSpPr>
        <dsp:cNvPr id="0" name=""/>
        <dsp:cNvSpPr/>
      </dsp:nvSpPr>
      <dsp:spPr>
        <a:xfrm>
          <a:off x="1200530" y="2664241"/>
          <a:ext cx="2903950" cy="503991"/>
        </a:xfrm>
        <a:custGeom>
          <a:avLst/>
          <a:gdLst/>
          <a:ahLst/>
          <a:cxnLst/>
          <a:rect l="0" t="0" r="0" b="0"/>
          <a:pathLst>
            <a:path>
              <a:moveTo>
                <a:pt x="2903950" y="0"/>
              </a:moveTo>
              <a:lnTo>
                <a:pt x="2903950" y="251995"/>
              </a:lnTo>
              <a:lnTo>
                <a:pt x="0" y="251995"/>
              </a:lnTo>
              <a:lnTo>
                <a:pt x="0" y="5039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EC5B34-38D6-413F-A5E4-DB9CDA3BC06E}">
      <dsp:nvSpPr>
        <dsp:cNvPr id="0" name=""/>
        <dsp:cNvSpPr/>
      </dsp:nvSpPr>
      <dsp:spPr>
        <a:xfrm>
          <a:off x="2904501" y="1464262"/>
          <a:ext cx="2399959" cy="11999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sz="51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微軟正黑體" pitchFamily="34" charset="-120"/>
              <a:cs typeface="新細明體" pitchFamily="18" charset="-120"/>
            </a:rPr>
            <a:t>學校</a:t>
          </a:r>
          <a:endParaRPr kumimoji="1" lang="zh-TW" altLang="en-US" sz="5100" b="1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微軟正黑體" pitchFamily="34" charset="-120"/>
            <a:cs typeface="新細明體" pitchFamily="18" charset="-120"/>
          </a:endParaRPr>
        </a:p>
      </dsp:txBody>
      <dsp:txXfrm>
        <a:off x="2904501" y="1464262"/>
        <a:ext cx="2399959" cy="1199979"/>
      </dsp:txXfrm>
    </dsp:sp>
    <dsp:sp modelId="{13DB93C3-3BB0-4F2B-9121-4D89C1EF0F77}">
      <dsp:nvSpPr>
        <dsp:cNvPr id="0" name=""/>
        <dsp:cNvSpPr/>
      </dsp:nvSpPr>
      <dsp:spPr>
        <a:xfrm>
          <a:off x="551" y="3168233"/>
          <a:ext cx="2399959" cy="11999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sz="51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微軟正黑體" pitchFamily="34" charset="-120"/>
              <a:cs typeface="新細明體" pitchFamily="18" charset="-120"/>
            </a:rPr>
            <a:t>資源班</a:t>
          </a:r>
          <a:endParaRPr kumimoji="1" lang="zh-TW" altLang="en-US" sz="5100" b="1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微軟正黑體" pitchFamily="34" charset="-120"/>
            <a:cs typeface="新細明體" pitchFamily="18" charset="-120"/>
          </a:endParaRPr>
        </a:p>
      </dsp:txBody>
      <dsp:txXfrm>
        <a:off x="551" y="3168233"/>
        <a:ext cx="2399959" cy="1199979"/>
      </dsp:txXfrm>
    </dsp:sp>
    <dsp:sp modelId="{AFFDD769-7594-4604-B5FC-7C5B6AE3402D}">
      <dsp:nvSpPr>
        <dsp:cNvPr id="0" name=""/>
        <dsp:cNvSpPr/>
      </dsp:nvSpPr>
      <dsp:spPr>
        <a:xfrm>
          <a:off x="2904501" y="3168233"/>
          <a:ext cx="2399959" cy="11999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sz="51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微軟正黑體" pitchFamily="34" charset="-120"/>
              <a:cs typeface="新細明體" pitchFamily="18" charset="-120"/>
            </a:rPr>
            <a:t>學務處</a:t>
          </a:r>
          <a:endParaRPr kumimoji="1" lang="zh-TW" altLang="en-US" sz="5100" b="1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微軟正黑體" pitchFamily="34" charset="-120"/>
            <a:cs typeface="新細明體" pitchFamily="18" charset="-120"/>
          </a:endParaRPr>
        </a:p>
      </dsp:txBody>
      <dsp:txXfrm>
        <a:off x="2904501" y="3168233"/>
        <a:ext cx="2399959" cy="1199979"/>
      </dsp:txXfrm>
    </dsp:sp>
    <dsp:sp modelId="{3C7FF9C5-6D27-4488-85D3-C836FBE21C87}">
      <dsp:nvSpPr>
        <dsp:cNvPr id="0" name=""/>
        <dsp:cNvSpPr/>
      </dsp:nvSpPr>
      <dsp:spPr>
        <a:xfrm>
          <a:off x="5808452" y="3168233"/>
          <a:ext cx="2399959" cy="11999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sz="51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微軟正黑體" pitchFamily="34" charset="-120"/>
              <a:cs typeface="新細明體" pitchFamily="18" charset="-120"/>
            </a:rPr>
            <a:t>導師</a:t>
          </a:r>
          <a:endParaRPr kumimoji="1" lang="zh-TW" altLang="en-US" sz="5100" b="1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微軟正黑體" pitchFamily="34" charset="-120"/>
            <a:cs typeface="新細明體" pitchFamily="18" charset="-120"/>
          </a:endParaRPr>
        </a:p>
      </dsp:txBody>
      <dsp:txXfrm>
        <a:off x="5808452" y="3168233"/>
        <a:ext cx="2399959" cy="11999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4D7E17C-5C75-4C4C-A5AD-7F79FD60ABAA}" type="datetimeFigureOut">
              <a:rPr lang="zh-TW" altLang="en-US" smtClean="0"/>
              <a:t>2013/5/1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C1F27BF5-F14C-420B-9433-D2964536CA9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7E17C-5C75-4C4C-A5AD-7F79FD60ABAA}" type="datetimeFigureOut">
              <a:rPr lang="zh-TW" altLang="en-US" smtClean="0"/>
              <a:t>2013/5/1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7BF5-F14C-420B-9433-D2964536CA9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7E17C-5C75-4C4C-A5AD-7F79FD60ABAA}" type="datetimeFigureOut">
              <a:rPr lang="zh-TW" altLang="en-US" smtClean="0"/>
              <a:t>2013/5/1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7BF5-F14C-420B-9433-D2964536CA9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87FF053-5C26-4AE3-9AAA-5CF759468BB6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grpSp>
        <p:nvGrpSpPr>
          <p:cNvPr id="2056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2057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58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59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60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61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62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63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64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65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66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67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68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69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0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1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2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3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4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5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6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7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8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9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80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81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82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83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84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85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86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87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088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624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5B4795-C814-4431-903B-F37BE4CF8775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594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325AD-3ED2-48A1-8656-489118B47D5C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465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46065F-02EC-4BE4-8383-CD758D116023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368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9CC224-4728-426D-A76E-B219DAC9E473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225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6FF4D8-66EA-425D-A3AC-19A17D57732F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948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8A68F0-2777-4D7C-A347-A80D7C98ABA2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45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CAF3C0-4BAD-4FA8-914A-8AAC53E61DF4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16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7E17C-5C75-4C4C-A5AD-7F79FD60ABAA}" type="datetimeFigureOut">
              <a:rPr lang="zh-TW" altLang="en-US" smtClean="0"/>
              <a:t>2013/5/1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7BF5-F14C-420B-9433-D2964536CA9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C8E35-D511-4052-820F-3E1672797C99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512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D5419E-4473-4819-B739-A084B6B3ADDB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594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C4D304-5E21-46C7-9322-2CEC8F1D932D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6087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122238"/>
            <a:ext cx="8229600" cy="600868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24C7677-216F-4042-AED3-E3529AFF0653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5731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822 w 3985"/>
              <a:gd name="T1" fmla="*/ 0 h 3619"/>
              <a:gd name="T2" fmla="*/ 0 w 3985"/>
              <a:gd name="T3" fmla="*/ 975 h 3619"/>
              <a:gd name="T4" fmla="*/ 2169 w 3985"/>
              <a:gd name="T5" fmla="*/ 3619 h 3619"/>
              <a:gd name="T6" fmla="*/ 3985 w 3985"/>
              <a:gd name="T7" fmla="*/ 1125 h 3619"/>
              <a:gd name="T8" fmla="*/ 2822 w 3985"/>
              <a:gd name="T9" fmla="*/ 0 h 3619"/>
              <a:gd name="T10" fmla="*/ 2822 w 3985"/>
              <a:gd name="T11" fmla="*/ 0 h 3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C102659-9477-4CD7-B322-023F2B02C2FF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grpSp>
        <p:nvGrpSpPr>
          <p:cNvPr id="9224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9225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794 w 794"/>
                <a:gd name="T1" fmla="*/ 395 h 414"/>
                <a:gd name="T2" fmla="*/ 710 w 794"/>
                <a:gd name="T3" fmla="*/ 318 h 414"/>
                <a:gd name="T4" fmla="*/ 556 w 794"/>
                <a:gd name="T5" fmla="*/ 210 h 414"/>
                <a:gd name="T6" fmla="*/ 71 w 794"/>
                <a:gd name="T7" fmla="*/ 0 h 414"/>
                <a:gd name="T8" fmla="*/ 23 w 794"/>
                <a:gd name="T9" fmla="*/ 20 h 414"/>
                <a:gd name="T10" fmla="*/ 0 w 794"/>
                <a:gd name="T11" fmla="*/ 83 h 414"/>
                <a:gd name="T12" fmla="*/ 28 w 794"/>
                <a:gd name="T13" fmla="*/ 155 h 414"/>
                <a:gd name="T14" fmla="*/ 570 w 794"/>
                <a:gd name="T15" fmla="*/ 409 h 414"/>
                <a:gd name="T16" fmla="*/ 689 w 794"/>
                <a:gd name="T17" fmla="*/ 393 h 414"/>
                <a:gd name="T18" fmla="*/ 785 w 794"/>
                <a:gd name="T19" fmla="*/ 414 h 414"/>
                <a:gd name="T20" fmla="*/ 794 w 794"/>
                <a:gd name="T21" fmla="*/ 395 h 414"/>
                <a:gd name="T22" fmla="*/ 794 w 794"/>
                <a:gd name="T23" fmla="*/ 39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226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227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grpSp>
          <p:nvGrpSpPr>
            <p:cNvPr id="9228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9229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110 w 150"/>
                  <a:gd name="T1" fmla="*/ 0 h 173"/>
                  <a:gd name="T2" fmla="*/ 40 w 150"/>
                  <a:gd name="T3" fmla="*/ 66 h 173"/>
                  <a:gd name="T4" fmla="*/ 0 w 150"/>
                  <a:gd name="T5" fmla="*/ 173 h 173"/>
                  <a:gd name="T6" fmla="*/ 80 w 150"/>
                  <a:gd name="T7" fmla="*/ 160 h 173"/>
                  <a:gd name="T8" fmla="*/ 103 w 150"/>
                  <a:gd name="T9" fmla="*/ 84 h 173"/>
                  <a:gd name="T10" fmla="*/ 150 w 150"/>
                  <a:gd name="T11" fmla="*/ 27 h 173"/>
                  <a:gd name="T12" fmla="*/ 110 w 150"/>
                  <a:gd name="T13" fmla="*/ 0 h 173"/>
                  <a:gd name="T14" fmla="*/ 110 w 150"/>
                  <a:gd name="T15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30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156 w 1684"/>
                  <a:gd name="T1" fmla="*/ 0 h 880"/>
                  <a:gd name="T2" fmla="*/ 63 w 1684"/>
                  <a:gd name="T3" fmla="*/ 52 h 880"/>
                  <a:gd name="T4" fmla="*/ 0 w 1684"/>
                  <a:gd name="T5" fmla="*/ 208 h 880"/>
                  <a:gd name="T6" fmla="*/ 67 w 1684"/>
                  <a:gd name="T7" fmla="*/ 358 h 880"/>
                  <a:gd name="T8" fmla="*/ 1182 w 1684"/>
                  <a:gd name="T9" fmla="*/ 867 h 880"/>
                  <a:gd name="T10" fmla="*/ 1422 w 1684"/>
                  <a:gd name="T11" fmla="*/ 835 h 880"/>
                  <a:gd name="T12" fmla="*/ 1616 w 1684"/>
                  <a:gd name="T13" fmla="*/ 880 h 880"/>
                  <a:gd name="T14" fmla="*/ 1684 w 1684"/>
                  <a:gd name="T15" fmla="*/ 808 h 880"/>
                  <a:gd name="T16" fmla="*/ 1502 w 1684"/>
                  <a:gd name="T17" fmla="*/ 664 h 880"/>
                  <a:gd name="T18" fmla="*/ 1428 w 1684"/>
                  <a:gd name="T19" fmla="*/ 512 h 880"/>
                  <a:gd name="T20" fmla="*/ 1369 w 1684"/>
                  <a:gd name="T21" fmla="*/ 527 h 880"/>
                  <a:gd name="T22" fmla="*/ 1439 w 1684"/>
                  <a:gd name="T23" fmla="*/ 664 h 880"/>
                  <a:gd name="T24" fmla="*/ 1578 w 1684"/>
                  <a:gd name="T25" fmla="*/ 810 h 880"/>
                  <a:gd name="T26" fmla="*/ 1413 w 1684"/>
                  <a:gd name="T27" fmla="*/ 787 h 880"/>
                  <a:gd name="T28" fmla="*/ 1219 w 1684"/>
                  <a:gd name="T29" fmla="*/ 814 h 880"/>
                  <a:gd name="T30" fmla="*/ 1255 w 1684"/>
                  <a:gd name="T31" fmla="*/ 650 h 880"/>
                  <a:gd name="T32" fmla="*/ 1338 w 1684"/>
                  <a:gd name="T33" fmla="*/ 538 h 880"/>
                  <a:gd name="T34" fmla="*/ 1241 w 1684"/>
                  <a:gd name="T35" fmla="*/ 552 h 880"/>
                  <a:gd name="T36" fmla="*/ 1165 w 1684"/>
                  <a:gd name="T37" fmla="*/ 658 h 880"/>
                  <a:gd name="T38" fmla="*/ 1139 w 1684"/>
                  <a:gd name="T39" fmla="*/ 791 h 880"/>
                  <a:gd name="T40" fmla="*/ 107 w 1684"/>
                  <a:gd name="T41" fmla="*/ 310 h 880"/>
                  <a:gd name="T42" fmla="*/ 80 w 1684"/>
                  <a:gd name="T43" fmla="*/ 215 h 880"/>
                  <a:gd name="T44" fmla="*/ 103 w 1684"/>
                  <a:gd name="T45" fmla="*/ 95 h 880"/>
                  <a:gd name="T46" fmla="*/ 217 w 1684"/>
                  <a:gd name="T47" fmla="*/ 0 h 880"/>
                  <a:gd name="T48" fmla="*/ 156 w 1684"/>
                  <a:gd name="T49" fmla="*/ 0 h 880"/>
                  <a:gd name="T50" fmla="*/ 156 w 1684"/>
                  <a:gd name="T51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31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32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116 w 160"/>
                  <a:gd name="T1" fmla="*/ 0 h 335"/>
                  <a:gd name="T2" fmla="*/ 19 w 160"/>
                  <a:gd name="T3" fmla="*/ 106 h 335"/>
                  <a:gd name="T4" fmla="*/ 0 w 160"/>
                  <a:gd name="T5" fmla="*/ 230 h 335"/>
                  <a:gd name="T6" fmla="*/ 33 w 160"/>
                  <a:gd name="T7" fmla="*/ 314 h 335"/>
                  <a:gd name="T8" fmla="*/ 94 w 160"/>
                  <a:gd name="T9" fmla="*/ 335 h 335"/>
                  <a:gd name="T10" fmla="*/ 76 w 160"/>
                  <a:gd name="T11" fmla="*/ 154 h 335"/>
                  <a:gd name="T12" fmla="*/ 160 w 160"/>
                  <a:gd name="T13" fmla="*/ 17 h 335"/>
                  <a:gd name="T14" fmla="*/ 116 w 160"/>
                  <a:gd name="T15" fmla="*/ 0 h 335"/>
                  <a:gd name="T16" fmla="*/ 116 w 160"/>
                  <a:gd name="T17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33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9234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9235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794 w 794"/>
                <a:gd name="T1" fmla="*/ 395 h 414"/>
                <a:gd name="T2" fmla="*/ 710 w 794"/>
                <a:gd name="T3" fmla="*/ 318 h 414"/>
                <a:gd name="T4" fmla="*/ 556 w 794"/>
                <a:gd name="T5" fmla="*/ 210 h 414"/>
                <a:gd name="T6" fmla="*/ 71 w 794"/>
                <a:gd name="T7" fmla="*/ 0 h 414"/>
                <a:gd name="T8" fmla="*/ 23 w 794"/>
                <a:gd name="T9" fmla="*/ 20 h 414"/>
                <a:gd name="T10" fmla="*/ 0 w 794"/>
                <a:gd name="T11" fmla="*/ 83 h 414"/>
                <a:gd name="T12" fmla="*/ 28 w 794"/>
                <a:gd name="T13" fmla="*/ 155 h 414"/>
                <a:gd name="T14" fmla="*/ 570 w 794"/>
                <a:gd name="T15" fmla="*/ 409 h 414"/>
                <a:gd name="T16" fmla="*/ 689 w 794"/>
                <a:gd name="T17" fmla="*/ 393 h 414"/>
                <a:gd name="T18" fmla="*/ 785 w 794"/>
                <a:gd name="T19" fmla="*/ 414 h 414"/>
                <a:gd name="T20" fmla="*/ 794 w 794"/>
                <a:gd name="T21" fmla="*/ 395 h 414"/>
                <a:gd name="T22" fmla="*/ 794 w 794"/>
                <a:gd name="T23" fmla="*/ 39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236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237" name="Freeform 21"/>
            <p:cNvSpPr>
              <a:spLocks/>
            </p:cNvSpPr>
            <p:nvPr userDrawn="1"/>
          </p:nvSpPr>
          <p:spPr bwMode="auto">
            <a:xfrm rot="7320404">
              <a:off x="5000" y="2912"/>
              <a:ext cx="416" cy="265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grpSp>
          <p:nvGrpSpPr>
            <p:cNvPr id="9238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9239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110 w 150"/>
                  <a:gd name="T1" fmla="*/ 0 h 173"/>
                  <a:gd name="T2" fmla="*/ 40 w 150"/>
                  <a:gd name="T3" fmla="*/ 66 h 173"/>
                  <a:gd name="T4" fmla="*/ 0 w 150"/>
                  <a:gd name="T5" fmla="*/ 173 h 173"/>
                  <a:gd name="T6" fmla="*/ 80 w 150"/>
                  <a:gd name="T7" fmla="*/ 160 h 173"/>
                  <a:gd name="T8" fmla="*/ 103 w 150"/>
                  <a:gd name="T9" fmla="*/ 84 h 173"/>
                  <a:gd name="T10" fmla="*/ 150 w 150"/>
                  <a:gd name="T11" fmla="*/ 27 h 173"/>
                  <a:gd name="T12" fmla="*/ 110 w 150"/>
                  <a:gd name="T13" fmla="*/ 0 h 173"/>
                  <a:gd name="T14" fmla="*/ 110 w 150"/>
                  <a:gd name="T15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40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56 w 1684"/>
                  <a:gd name="T1" fmla="*/ 0 h 880"/>
                  <a:gd name="T2" fmla="*/ 63 w 1684"/>
                  <a:gd name="T3" fmla="*/ 52 h 880"/>
                  <a:gd name="T4" fmla="*/ 0 w 1684"/>
                  <a:gd name="T5" fmla="*/ 208 h 880"/>
                  <a:gd name="T6" fmla="*/ 67 w 1684"/>
                  <a:gd name="T7" fmla="*/ 358 h 880"/>
                  <a:gd name="T8" fmla="*/ 1182 w 1684"/>
                  <a:gd name="T9" fmla="*/ 867 h 880"/>
                  <a:gd name="T10" fmla="*/ 1422 w 1684"/>
                  <a:gd name="T11" fmla="*/ 835 h 880"/>
                  <a:gd name="T12" fmla="*/ 1616 w 1684"/>
                  <a:gd name="T13" fmla="*/ 880 h 880"/>
                  <a:gd name="T14" fmla="*/ 1684 w 1684"/>
                  <a:gd name="T15" fmla="*/ 808 h 880"/>
                  <a:gd name="T16" fmla="*/ 1502 w 1684"/>
                  <a:gd name="T17" fmla="*/ 664 h 880"/>
                  <a:gd name="T18" fmla="*/ 1428 w 1684"/>
                  <a:gd name="T19" fmla="*/ 512 h 880"/>
                  <a:gd name="T20" fmla="*/ 1369 w 1684"/>
                  <a:gd name="T21" fmla="*/ 527 h 880"/>
                  <a:gd name="T22" fmla="*/ 1439 w 1684"/>
                  <a:gd name="T23" fmla="*/ 664 h 880"/>
                  <a:gd name="T24" fmla="*/ 1578 w 1684"/>
                  <a:gd name="T25" fmla="*/ 810 h 880"/>
                  <a:gd name="T26" fmla="*/ 1413 w 1684"/>
                  <a:gd name="T27" fmla="*/ 787 h 880"/>
                  <a:gd name="T28" fmla="*/ 1219 w 1684"/>
                  <a:gd name="T29" fmla="*/ 814 h 880"/>
                  <a:gd name="T30" fmla="*/ 1255 w 1684"/>
                  <a:gd name="T31" fmla="*/ 650 h 880"/>
                  <a:gd name="T32" fmla="*/ 1338 w 1684"/>
                  <a:gd name="T33" fmla="*/ 538 h 880"/>
                  <a:gd name="T34" fmla="*/ 1241 w 1684"/>
                  <a:gd name="T35" fmla="*/ 552 h 880"/>
                  <a:gd name="T36" fmla="*/ 1165 w 1684"/>
                  <a:gd name="T37" fmla="*/ 658 h 880"/>
                  <a:gd name="T38" fmla="*/ 1139 w 1684"/>
                  <a:gd name="T39" fmla="*/ 791 h 880"/>
                  <a:gd name="T40" fmla="*/ 107 w 1684"/>
                  <a:gd name="T41" fmla="*/ 310 h 880"/>
                  <a:gd name="T42" fmla="*/ 80 w 1684"/>
                  <a:gd name="T43" fmla="*/ 215 h 880"/>
                  <a:gd name="T44" fmla="*/ 103 w 1684"/>
                  <a:gd name="T45" fmla="*/ 95 h 880"/>
                  <a:gd name="T46" fmla="*/ 217 w 1684"/>
                  <a:gd name="T47" fmla="*/ 0 h 880"/>
                  <a:gd name="T48" fmla="*/ 156 w 1684"/>
                  <a:gd name="T49" fmla="*/ 0 h 880"/>
                  <a:gd name="T50" fmla="*/ 156 w 1684"/>
                  <a:gd name="T51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41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42" name="Freeform 26"/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>
                  <a:gd name="T0" fmla="*/ 116 w 160"/>
                  <a:gd name="T1" fmla="*/ 0 h 335"/>
                  <a:gd name="T2" fmla="*/ 19 w 160"/>
                  <a:gd name="T3" fmla="*/ 106 h 335"/>
                  <a:gd name="T4" fmla="*/ 0 w 160"/>
                  <a:gd name="T5" fmla="*/ 230 h 335"/>
                  <a:gd name="T6" fmla="*/ 33 w 160"/>
                  <a:gd name="T7" fmla="*/ 314 h 335"/>
                  <a:gd name="T8" fmla="*/ 94 w 160"/>
                  <a:gd name="T9" fmla="*/ 335 h 335"/>
                  <a:gd name="T10" fmla="*/ 76 w 160"/>
                  <a:gd name="T11" fmla="*/ 154 h 335"/>
                  <a:gd name="T12" fmla="*/ 160 w 160"/>
                  <a:gd name="T13" fmla="*/ 17 h 335"/>
                  <a:gd name="T14" fmla="*/ 116 w 160"/>
                  <a:gd name="T15" fmla="*/ 0 h 335"/>
                  <a:gd name="T16" fmla="*/ 116 w 160"/>
                  <a:gd name="T17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43" name="Freeform 27"/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44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816 w 4288"/>
              <a:gd name="T3" fmla="*/ 256 h 459"/>
              <a:gd name="T4" fmla="*/ 1560 w 4288"/>
              <a:gd name="T5" fmla="*/ 144 h 459"/>
              <a:gd name="T6" fmla="*/ 1856 w 4288"/>
              <a:gd name="T7" fmla="*/ 376 h 459"/>
              <a:gd name="T8" fmla="*/ 2344 w 4288"/>
              <a:gd name="T9" fmla="*/ 152 h 459"/>
              <a:gd name="T10" fmla="*/ 3536 w 4288"/>
              <a:gd name="T11" fmla="*/ 456 h 459"/>
              <a:gd name="T12" fmla="*/ 4288 w 4288"/>
              <a:gd name="T13" fmla="*/ 136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</a:endParaRPr>
          </a:p>
        </p:txBody>
      </p:sp>
      <p:sp>
        <p:nvSpPr>
          <p:cNvPr id="9245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32 h 240"/>
              <a:gd name="T2" fmla="*/ 280 w 560"/>
              <a:gd name="T3" fmla="*/ 144 h 240"/>
              <a:gd name="T4" fmla="*/ 448 w 560"/>
              <a:gd name="T5" fmla="*/ 16 h 240"/>
              <a:gd name="T6" fmla="*/ 560 w 560"/>
              <a:gd name="T7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7844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F84F1-C1E3-4BC6-B4A3-BC93EA7D89C7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980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110A8D-B457-41D0-854F-EF8C0163B72A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071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2FA1CF-E82F-48A7-A2DE-B8010EE14525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1925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D2B732-3C3E-4D12-A9F5-2638EA74FD7B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106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4A945-9007-42BD-9674-C69A2CCC5468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890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4D7E17C-5C75-4C4C-A5AD-7F79FD60ABAA}" type="datetimeFigureOut">
              <a:rPr lang="zh-TW" altLang="en-US" smtClean="0"/>
              <a:t>2013/5/1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7BF5-F14C-420B-9433-D2964536CA9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3967F1-1AA7-4780-A109-F0EDF073E0E6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4533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DA0A0C-39A3-4AAF-87D4-728E6AE84B83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4597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506F7C-841F-4728-927C-60997474C479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2596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5E7E26-7AF2-4AAA-B445-60FE6A1C2A53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2716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732C97-E282-47A6-A7E3-E9A148259687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026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7E17C-5C75-4C4C-A5AD-7F79FD60ABAA}" type="datetimeFigureOut">
              <a:rPr lang="zh-TW" altLang="en-US" smtClean="0"/>
              <a:t>2013/5/1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7BF5-F14C-420B-9433-D2964536CA9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7E17C-5C75-4C4C-A5AD-7F79FD60ABAA}" type="datetimeFigureOut">
              <a:rPr lang="zh-TW" altLang="en-US" smtClean="0"/>
              <a:t>2013/5/1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7BF5-F14C-420B-9433-D2964536CA9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D7E17C-5C75-4C4C-A5AD-7F79FD60ABAA}" type="datetimeFigureOut">
              <a:rPr lang="zh-TW" altLang="en-US" smtClean="0"/>
              <a:t>2013/5/1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7BF5-F14C-420B-9433-D2964536CA9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7E17C-5C75-4C4C-A5AD-7F79FD60ABAA}" type="datetimeFigureOut">
              <a:rPr lang="zh-TW" altLang="en-US" smtClean="0"/>
              <a:t>2013/5/1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7BF5-F14C-420B-9433-D2964536CA9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4D7E17C-5C75-4C4C-A5AD-7F79FD60ABAA}" type="datetimeFigureOut">
              <a:rPr lang="zh-TW" altLang="en-US" smtClean="0"/>
              <a:t>2013/5/1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7BF5-F14C-420B-9433-D2964536CA9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4D7E17C-5C75-4C4C-A5AD-7F79FD60ABAA}" type="datetimeFigureOut">
              <a:rPr lang="zh-TW" altLang="en-US" smtClean="0"/>
              <a:t>2013/5/1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7BF5-F14C-420B-9433-D2964536CA9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54D7E17C-5C75-4C4C-A5AD-7F79FD60ABAA}" type="datetimeFigureOut">
              <a:rPr lang="zh-TW" altLang="en-US" smtClean="0"/>
              <a:t>2013/5/1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C1F27BF5-F14C-420B-9433-D2964536CA9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6263B4-DAFD-467A-9552-8A6C7B746799}" type="slidenum">
              <a:rPr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0000"/>
              </a:solidFill>
            </a:endParaRPr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03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3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3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3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3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3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3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4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4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4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4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4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4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4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4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4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5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5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5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5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5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5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5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5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5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6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6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6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6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0351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600">
          <a:solidFill>
            <a:schemeClr val="tx1"/>
          </a:solidFill>
          <a:latin typeface="+mn-lt"/>
          <a:ea typeface="+mn-ea"/>
        </a:defRPr>
      </a:lvl2pPr>
      <a:lvl3pPr marL="987425" indent="-2936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kumimoji="1" sz="2300">
          <a:solidFill>
            <a:schemeClr val="tx1"/>
          </a:solidFill>
          <a:latin typeface="+mn-lt"/>
          <a:ea typeface="+mn-ea"/>
        </a:defRPr>
      </a:lvl3pPr>
      <a:lvl4pPr marL="1281113" indent="-2921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4pPr>
      <a:lvl5pPr marL="15986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903 w 2903"/>
              <a:gd name="T1" fmla="*/ 433 h 3686"/>
              <a:gd name="T2" fmla="*/ 2565 w 2903"/>
              <a:gd name="T3" fmla="*/ 80 h 3686"/>
              <a:gd name="T4" fmla="*/ 2241 w 2903"/>
              <a:gd name="T5" fmla="*/ 0 h 3686"/>
              <a:gd name="T6" fmla="*/ 110 w 2903"/>
              <a:gd name="T7" fmla="*/ 2811 h 3686"/>
              <a:gd name="T8" fmla="*/ 110 w 2903"/>
              <a:gd name="T9" fmla="*/ 3228 h 3686"/>
              <a:gd name="T10" fmla="*/ 0 w 2903"/>
              <a:gd name="T11" fmla="*/ 3631 h 3686"/>
              <a:gd name="T12" fmla="*/ 72 w 2903"/>
              <a:gd name="T13" fmla="*/ 3686 h 3686"/>
              <a:gd name="T14" fmla="*/ 441 w 2903"/>
              <a:gd name="T15" fmla="*/ 3355 h 3686"/>
              <a:gd name="T16" fmla="*/ 740 w 2903"/>
              <a:gd name="T17" fmla="*/ 3228 h 3686"/>
              <a:gd name="T18" fmla="*/ 2903 w 2903"/>
              <a:gd name="T19" fmla="*/ 433 h 3686"/>
              <a:gd name="T20" fmla="*/ 2903 w 2903"/>
              <a:gd name="T21" fmla="*/ 433 h 3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0000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0000"/>
              </a:solidFill>
            </a:endParaRP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FF1C85-913F-4777-B4F2-4526FC864CA4}" type="slidenum">
              <a:rPr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0000"/>
              </a:solidFill>
            </a:endParaRPr>
          </a:p>
        </p:txBody>
      </p:sp>
      <p:sp>
        <p:nvSpPr>
          <p:cNvPr id="8200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293 w 2911"/>
              <a:gd name="T1" fmla="*/ 0 h 3703"/>
              <a:gd name="T2" fmla="*/ 130 w 2911"/>
              <a:gd name="T3" fmla="*/ 2835 h 3703"/>
              <a:gd name="T4" fmla="*/ 131 w 2911"/>
              <a:gd name="T5" fmla="*/ 3201 h 3703"/>
              <a:gd name="T6" fmla="*/ 0 w 2911"/>
              <a:gd name="T7" fmla="*/ 3633 h 3703"/>
              <a:gd name="T8" fmla="*/ 50 w 2911"/>
              <a:gd name="T9" fmla="*/ 3703 h 3703"/>
              <a:gd name="T10" fmla="*/ 422 w 2911"/>
              <a:gd name="T11" fmla="*/ 3352 h 3703"/>
              <a:gd name="T12" fmla="*/ 763 w 2911"/>
              <a:gd name="T13" fmla="*/ 3220 h 3703"/>
              <a:gd name="T14" fmla="*/ 2911 w 2911"/>
              <a:gd name="T15" fmla="*/ 428 h 3703"/>
              <a:gd name="T16" fmla="*/ 2589 w 2911"/>
              <a:gd name="T17" fmla="*/ 96 h 3703"/>
              <a:gd name="T18" fmla="*/ 2293 w 2911"/>
              <a:gd name="T19" fmla="*/ 0 h 3703"/>
              <a:gd name="T20" fmla="*/ 2293 w 2911"/>
              <a:gd name="T21" fmla="*/ 0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</a:endParaRPr>
          </a:p>
        </p:txBody>
      </p:sp>
      <p:sp>
        <p:nvSpPr>
          <p:cNvPr id="8201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485 h 2777"/>
              <a:gd name="T2" fmla="*/ 432 w 2561"/>
              <a:gd name="T3" fmla="*/ 2553 h 2777"/>
              <a:gd name="T4" fmla="*/ 736 w 2561"/>
              <a:gd name="T5" fmla="*/ 2777 h 2777"/>
              <a:gd name="T6" fmla="*/ 2561 w 2561"/>
              <a:gd name="T7" fmla="*/ 399 h 2777"/>
              <a:gd name="T8" fmla="*/ 2118 w 2561"/>
              <a:gd name="T9" fmla="*/ 82 h 2777"/>
              <a:gd name="T10" fmla="*/ 1898 w 2561"/>
              <a:gd name="T11" fmla="*/ 0 h 2777"/>
              <a:gd name="T12" fmla="*/ 0 w 2561"/>
              <a:gd name="T13" fmla="*/ 2485 h 2777"/>
              <a:gd name="T14" fmla="*/ 0 w 2561"/>
              <a:gd name="T15" fmla="*/ 2485 h 2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</a:endParaRPr>
          </a:p>
        </p:txBody>
      </p:sp>
      <p:grpSp>
        <p:nvGrpSpPr>
          <p:cNvPr id="8202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8203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587 w 2177"/>
                <a:gd name="T1" fmla="*/ 1260 h 1298"/>
                <a:gd name="T2" fmla="*/ 1420 w 2177"/>
                <a:gd name="T3" fmla="*/ 1106 h 1298"/>
                <a:gd name="T4" fmla="*/ 1331 w 2177"/>
                <a:gd name="T5" fmla="*/ 477 h 1298"/>
                <a:gd name="T6" fmla="*/ 2139 w 2177"/>
                <a:gd name="T7" fmla="*/ 330 h 1298"/>
                <a:gd name="T8" fmla="*/ 2177 w 2177"/>
                <a:gd name="T9" fmla="*/ 203 h 1298"/>
                <a:gd name="T10" fmla="*/ 2099 w 2177"/>
                <a:gd name="T11" fmla="*/ 100 h 1298"/>
                <a:gd name="T12" fmla="*/ 1276 w 2177"/>
                <a:gd name="T13" fmla="*/ 211 h 1298"/>
                <a:gd name="T14" fmla="*/ 1219 w 2177"/>
                <a:gd name="T15" fmla="*/ 32 h 1298"/>
                <a:gd name="T16" fmla="*/ 1085 w 2177"/>
                <a:gd name="T17" fmla="*/ 0 h 1298"/>
                <a:gd name="T18" fmla="*/ 958 w 2177"/>
                <a:gd name="T19" fmla="*/ 28 h 1298"/>
                <a:gd name="T20" fmla="*/ 888 w 2177"/>
                <a:gd name="T21" fmla="*/ 106 h 1298"/>
                <a:gd name="T22" fmla="*/ 937 w 2177"/>
                <a:gd name="T23" fmla="*/ 285 h 1298"/>
                <a:gd name="T24" fmla="*/ 660 w 2177"/>
                <a:gd name="T25" fmla="*/ 441 h 1298"/>
                <a:gd name="T26" fmla="*/ 983 w 2177"/>
                <a:gd name="T27" fmla="*/ 473 h 1298"/>
                <a:gd name="T28" fmla="*/ 1112 w 2177"/>
                <a:gd name="T29" fmla="*/ 889 h 1298"/>
                <a:gd name="T30" fmla="*/ 141 w 2177"/>
                <a:gd name="T31" fmla="*/ 469 h 1298"/>
                <a:gd name="T32" fmla="*/ 46 w 2177"/>
                <a:gd name="T33" fmla="*/ 509 h 1298"/>
                <a:gd name="T34" fmla="*/ 0 w 2177"/>
                <a:gd name="T35" fmla="*/ 636 h 1298"/>
                <a:gd name="T36" fmla="*/ 55 w 2177"/>
                <a:gd name="T37" fmla="*/ 779 h 1298"/>
                <a:gd name="T38" fmla="*/ 1139 w 2177"/>
                <a:gd name="T39" fmla="*/ 1288 h 1298"/>
                <a:gd name="T40" fmla="*/ 1378 w 2177"/>
                <a:gd name="T41" fmla="*/ 1256 h 1298"/>
                <a:gd name="T42" fmla="*/ 1570 w 2177"/>
                <a:gd name="T43" fmla="*/ 1298 h 1298"/>
                <a:gd name="T44" fmla="*/ 1587 w 2177"/>
                <a:gd name="T45" fmla="*/ 1260 h 1298"/>
                <a:gd name="T46" fmla="*/ 1587 w 2177"/>
                <a:gd name="T47" fmla="*/ 126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04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7 h 258"/>
                <a:gd name="T2" fmla="*/ 120 w 143"/>
                <a:gd name="T3" fmla="*/ 0 h 258"/>
                <a:gd name="T4" fmla="*/ 143 w 143"/>
                <a:gd name="T5" fmla="*/ 233 h 258"/>
                <a:gd name="T6" fmla="*/ 8 w 143"/>
                <a:gd name="T7" fmla="*/ 258 h 258"/>
                <a:gd name="T8" fmla="*/ 0 w 143"/>
                <a:gd name="T9" fmla="*/ 7 h 258"/>
                <a:gd name="T10" fmla="*/ 0 w 143"/>
                <a:gd name="T11" fmla="*/ 7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05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06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07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28 h 241"/>
                <a:gd name="T2" fmla="*/ 160 w 272"/>
                <a:gd name="T3" fmla="*/ 0 h 241"/>
                <a:gd name="T4" fmla="*/ 251 w 272"/>
                <a:gd name="T5" fmla="*/ 36 h 241"/>
                <a:gd name="T6" fmla="*/ 272 w 272"/>
                <a:gd name="T7" fmla="*/ 139 h 241"/>
                <a:gd name="T8" fmla="*/ 164 w 272"/>
                <a:gd name="T9" fmla="*/ 146 h 241"/>
                <a:gd name="T10" fmla="*/ 32 w 272"/>
                <a:gd name="T11" fmla="*/ 241 h 241"/>
                <a:gd name="T12" fmla="*/ 0 w 272"/>
                <a:gd name="T13" fmla="*/ 28 h 241"/>
                <a:gd name="T14" fmla="*/ 0 w 272"/>
                <a:gd name="T15" fmla="*/ 2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08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52 w 152"/>
                <a:gd name="T1" fmla="*/ 4 h 224"/>
                <a:gd name="T2" fmla="*/ 152 w 152"/>
                <a:gd name="T3" fmla="*/ 224 h 224"/>
                <a:gd name="T4" fmla="*/ 0 w 152"/>
                <a:gd name="T5" fmla="*/ 8 h 224"/>
                <a:gd name="T6" fmla="*/ 72 w 152"/>
                <a:gd name="T7" fmla="*/ 0 h 224"/>
                <a:gd name="T8" fmla="*/ 152 w 152"/>
                <a:gd name="T9" fmla="*/ 4 h 224"/>
                <a:gd name="T10" fmla="*/ 152 w 152"/>
                <a:gd name="T11" fmla="*/ 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09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80 h 764"/>
                <a:gd name="T2" fmla="*/ 87 w 386"/>
                <a:gd name="T3" fmla="*/ 0 h 764"/>
                <a:gd name="T4" fmla="*/ 232 w 386"/>
                <a:gd name="T5" fmla="*/ 6 h 764"/>
                <a:gd name="T6" fmla="*/ 386 w 386"/>
                <a:gd name="T7" fmla="*/ 764 h 764"/>
                <a:gd name="T8" fmla="*/ 279 w 386"/>
                <a:gd name="T9" fmla="*/ 720 h 764"/>
                <a:gd name="T10" fmla="*/ 152 w 386"/>
                <a:gd name="T11" fmla="*/ 677 h 764"/>
                <a:gd name="T12" fmla="*/ 0 w 386"/>
                <a:gd name="T13" fmla="*/ 80 h 764"/>
                <a:gd name="T14" fmla="*/ 0 w 386"/>
                <a:gd name="T15" fmla="*/ 80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10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692 w 728"/>
                <a:gd name="T1" fmla="*/ 0 h 348"/>
                <a:gd name="T2" fmla="*/ 0 w 728"/>
                <a:gd name="T3" fmla="*/ 106 h 348"/>
                <a:gd name="T4" fmla="*/ 28 w 728"/>
                <a:gd name="T5" fmla="*/ 348 h 348"/>
                <a:gd name="T6" fmla="*/ 715 w 728"/>
                <a:gd name="T7" fmla="*/ 237 h 348"/>
                <a:gd name="T8" fmla="*/ 728 w 728"/>
                <a:gd name="T9" fmla="*/ 43 h 348"/>
                <a:gd name="T10" fmla="*/ 692 w 728"/>
                <a:gd name="T11" fmla="*/ 0 h 348"/>
                <a:gd name="T12" fmla="*/ 692 w 728"/>
                <a:gd name="T13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11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272 w 312"/>
                <a:gd name="T1" fmla="*/ 0 h 135"/>
                <a:gd name="T2" fmla="*/ 0 w 312"/>
                <a:gd name="T3" fmla="*/ 78 h 135"/>
                <a:gd name="T4" fmla="*/ 312 w 312"/>
                <a:gd name="T5" fmla="*/ 135 h 135"/>
                <a:gd name="T6" fmla="*/ 272 w 312"/>
                <a:gd name="T7" fmla="*/ 0 h 135"/>
                <a:gd name="T8" fmla="*/ 272 w 312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grpSp>
          <p:nvGrpSpPr>
            <p:cNvPr id="8212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8213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8214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07 h 175"/>
                    <a:gd name="T2" fmla="*/ 114 w 313"/>
                    <a:gd name="T3" fmla="*/ 10 h 175"/>
                    <a:gd name="T4" fmla="*/ 213 w 313"/>
                    <a:gd name="T5" fmla="*/ 0 h 175"/>
                    <a:gd name="T6" fmla="*/ 292 w 313"/>
                    <a:gd name="T7" fmla="*/ 27 h 175"/>
                    <a:gd name="T8" fmla="*/ 313 w 313"/>
                    <a:gd name="T9" fmla="*/ 91 h 175"/>
                    <a:gd name="T10" fmla="*/ 167 w 313"/>
                    <a:gd name="T11" fmla="*/ 67 h 175"/>
                    <a:gd name="T12" fmla="*/ 74 w 313"/>
                    <a:gd name="T13" fmla="*/ 101 h 175"/>
                    <a:gd name="T14" fmla="*/ 13 w 313"/>
                    <a:gd name="T15" fmla="*/ 175 h 175"/>
                    <a:gd name="T16" fmla="*/ 0 w 313"/>
                    <a:gd name="T17" fmla="*/ 107 h 175"/>
                    <a:gd name="T18" fmla="*/ 0 w 313"/>
                    <a:gd name="T19" fmla="*/ 107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15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40 h 266"/>
                    <a:gd name="T2" fmla="*/ 160 w 230"/>
                    <a:gd name="T3" fmla="*/ 266 h 266"/>
                    <a:gd name="T4" fmla="*/ 230 w 230"/>
                    <a:gd name="T5" fmla="*/ 251 h 266"/>
                    <a:gd name="T6" fmla="*/ 223 w 230"/>
                    <a:gd name="T7" fmla="*/ 17 h 266"/>
                    <a:gd name="T8" fmla="*/ 166 w 230"/>
                    <a:gd name="T9" fmla="*/ 0 h 266"/>
                    <a:gd name="T10" fmla="*/ 179 w 230"/>
                    <a:gd name="T11" fmla="*/ 197 h 266"/>
                    <a:gd name="T12" fmla="*/ 71 w 230"/>
                    <a:gd name="T13" fmla="*/ 4 h 266"/>
                    <a:gd name="T14" fmla="*/ 0 w 230"/>
                    <a:gd name="T15" fmla="*/ 40 h 266"/>
                    <a:gd name="T16" fmla="*/ 0 w 230"/>
                    <a:gd name="T17" fmla="*/ 40 h 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16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9 h 234"/>
                    <a:gd name="T2" fmla="*/ 36 w 87"/>
                    <a:gd name="T3" fmla="*/ 93 h 234"/>
                    <a:gd name="T4" fmla="*/ 44 w 87"/>
                    <a:gd name="T5" fmla="*/ 154 h 234"/>
                    <a:gd name="T6" fmla="*/ 27 w 87"/>
                    <a:gd name="T7" fmla="*/ 234 h 234"/>
                    <a:gd name="T8" fmla="*/ 80 w 87"/>
                    <a:gd name="T9" fmla="*/ 220 h 234"/>
                    <a:gd name="T10" fmla="*/ 87 w 87"/>
                    <a:gd name="T11" fmla="*/ 116 h 234"/>
                    <a:gd name="T12" fmla="*/ 46 w 87"/>
                    <a:gd name="T13" fmla="*/ 0 h 234"/>
                    <a:gd name="T14" fmla="*/ 0 w 87"/>
                    <a:gd name="T15" fmla="*/ 19 h 234"/>
                    <a:gd name="T16" fmla="*/ 0 w 87"/>
                    <a:gd name="T17" fmla="*/ 1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8217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218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219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24 w 213"/>
                  <a:gd name="T1" fmla="*/ 0 h 478"/>
                  <a:gd name="T2" fmla="*/ 91 w 213"/>
                  <a:gd name="T3" fmla="*/ 25 h 478"/>
                  <a:gd name="T4" fmla="*/ 80 w 213"/>
                  <a:gd name="T5" fmla="*/ 192 h 478"/>
                  <a:gd name="T6" fmla="*/ 106 w 213"/>
                  <a:gd name="T7" fmla="*/ 327 h 478"/>
                  <a:gd name="T8" fmla="*/ 213 w 213"/>
                  <a:gd name="T9" fmla="*/ 451 h 478"/>
                  <a:gd name="T10" fmla="*/ 97 w 213"/>
                  <a:gd name="T11" fmla="*/ 478 h 478"/>
                  <a:gd name="T12" fmla="*/ 30 w 213"/>
                  <a:gd name="T13" fmla="*/ 344 h 478"/>
                  <a:gd name="T14" fmla="*/ 0 w 213"/>
                  <a:gd name="T15" fmla="*/ 57 h 478"/>
                  <a:gd name="T16" fmla="*/ 24 w 213"/>
                  <a:gd name="T17" fmla="*/ 0 h 478"/>
                  <a:gd name="T18" fmla="*/ 24 w 213"/>
                  <a:gd name="T19" fmla="*/ 0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8220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8221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10 w 150"/>
                    <a:gd name="T1" fmla="*/ 0 h 173"/>
                    <a:gd name="T2" fmla="*/ 40 w 150"/>
                    <a:gd name="T3" fmla="*/ 66 h 173"/>
                    <a:gd name="T4" fmla="*/ 0 w 150"/>
                    <a:gd name="T5" fmla="*/ 173 h 173"/>
                    <a:gd name="T6" fmla="*/ 80 w 150"/>
                    <a:gd name="T7" fmla="*/ 160 h 173"/>
                    <a:gd name="T8" fmla="*/ 103 w 150"/>
                    <a:gd name="T9" fmla="*/ 84 h 173"/>
                    <a:gd name="T10" fmla="*/ 150 w 150"/>
                    <a:gd name="T11" fmla="*/ 27 h 173"/>
                    <a:gd name="T12" fmla="*/ 110 w 150"/>
                    <a:gd name="T13" fmla="*/ 0 h 173"/>
                    <a:gd name="T14" fmla="*/ 110 w 150"/>
                    <a:gd name="T15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22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56 w 1684"/>
                    <a:gd name="T1" fmla="*/ 0 h 880"/>
                    <a:gd name="T2" fmla="*/ 63 w 1684"/>
                    <a:gd name="T3" fmla="*/ 52 h 880"/>
                    <a:gd name="T4" fmla="*/ 0 w 1684"/>
                    <a:gd name="T5" fmla="*/ 208 h 880"/>
                    <a:gd name="T6" fmla="*/ 67 w 1684"/>
                    <a:gd name="T7" fmla="*/ 358 h 880"/>
                    <a:gd name="T8" fmla="*/ 1182 w 1684"/>
                    <a:gd name="T9" fmla="*/ 867 h 880"/>
                    <a:gd name="T10" fmla="*/ 1422 w 1684"/>
                    <a:gd name="T11" fmla="*/ 835 h 880"/>
                    <a:gd name="T12" fmla="*/ 1616 w 1684"/>
                    <a:gd name="T13" fmla="*/ 880 h 880"/>
                    <a:gd name="T14" fmla="*/ 1684 w 1684"/>
                    <a:gd name="T15" fmla="*/ 808 h 880"/>
                    <a:gd name="T16" fmla="*/ 1502 w 1684"/>
                    <a:gd name="T17" fmla="*/ 664 h 880"/>
                    <a:gd name="T18" fmla="*/ 1428 w 1684"/>
                    <a:gd name="T19" fmla="*/ 512 h 880"/>
                    <a:gd name="T20" fmla="*/ 1369 w 1684"/>
                    <a:gd name="T21" fmla="*/ 527 h 880"/>
                    <a:gd name="T22" fmla="*/ 1439 w 1684"/>
                    <a:gd name="T23" fmla="*/ 664 h 880"/>
                    <a:gd name="T24" fmla="*/ 1578 w 1684"/>
                    <a:gd name="T25" fmla="*/ 810 h 880"/>
                    <a:gd name="T26" fmla="*/ 1413 w 1684"/>
                    <a:gd name="T27" fmla="*/ 787 h 880"/>
                    <a:gd name="T28" fmla="*/ 1219 w 1684"/>
                    <a:gd name="T29" fmla="*/ 814 h 880"/>
                    <a:gd name="T30" fmla="*/ 1255 w 1684"/>
                    <a:gd name="T31" fmla="*/ 650 h 880"/>
                    <a:gd name="T32" fmla="*/ 1338 w 1684"/>
                    <a:gd name="T33" fmla="*/ 538 h 880"/>
                    <a:gd name="T34" fmla="*/ 1241 w 1684"/>
                    <a:gd name="T35" fmla="*/ 552 h 880"/>
                    <a:gd name="T36" fmla="*/ 1165 w 1684"/>
                    <a:gd name="T37" fmla="*/ 658 h 880"/>
                    <a:gd name="T38" fmla="*/ 1139 w 1684"/>
                    <a:gd name="T39" fmla="*/ 791 h 880"/>
                    <a:gd name="T40" fmla="*/ 107 w 1684"/>
                    <a:gd name="T41" fmla="*/ 310 h 880"/>
                    <a:gd name="T42" fmla="*/ 80 w 1684"/>
                    <a:gd name="T43" fmla="*/ 215 h 880"/>
                    <a:gd name="T44" fmla="*/ 103 w 1684"/>
                    <a:gd name="T45" fmla="*/ 95 h 880"/>
                    <a:gd name="T46" fmla="*/ 217 w 1684"/>
                    <a:gd name="T47" fmla="*/ 0 h 880"/>
                    <a:gd name="T48" fmla="*/ 156 w 1684"/>
                    <a:gd name="T49" fmla="*/ 0 h 880"/>
                    <a:gd name="T50" fmla="*/ 156 w 1684"/>
                    <a:gd name="T51" fmla="*/ 0 h 8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23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16 w 160"/>
                    <a:gd name="T1" fmla="*/ 0 h 335"/>
                    <a:gd name="T2" fmla="*/ 19 w 160"/>
                    <a:gd name="T3" fmla="*/ 106 h 335"/>
                    <a:gd name="T4" fmla="*/ 0 w 160"/>
                    <a:gd name="T5" fmla="*/ 230 h 335"/>
                    <a:gd name="T6" fmla="*/ 33 w 160"/>
                    <a:gd name="T7" fmla="*/ 314 h 335"/>
                    <a:gd name="T8" fmla="*/ 94 w 160"/>
                    <a:gd name="T9" fmla="*/ 335 h 335"/>
                    <a:gd name="T10" fmla="*/ 76 w 160"/>
                    <a:gd name="T11" fmla="*/ 154 h 335"/>
                    <a:gd name="T12" fmla="*/ 160 w 160"/>
                    <a:gd name="T13" fmla="*/ 17 h 335"/>
                    <a:gd name="T14" fmla="*/ 116 w 160"/>
                    <a:gd name="T15" fmla="*/ 0 h 335"/>
                    <a:gd name="T16" fmla="*/ 116 w 160"/>
                    <a:gd name="T17" fmla="*/ 0 h 3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24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18 w 642"/>
                    <a:gd name="T1" fmla="*/ 896 h 1188"/>
                    <a:gd name="T2" fmla="*/ 0 w 642"/>
                    <a:gd name="T3" fmla="*/ 124 h 1188"/>
                    <a:gd name="T4" fmla="*/ 81 w 642"/>
                    <a:gd name="T5" fmla="*/ 38 h 1188"/>
                    <a:gd name="T6" fmla="*/ 258 w 642"/>
                    <a:gd name="T7" fmla="*/ 0 h 1188"/>
                    <a:gd name="T8" fmla="*/ 399 w 642"/>
                    <a:gd name="T9" fmla="*/ 57 h 1188"/>
                    <a:gd name="T10" fmla="*/ 642 w 642"/>
                    <a:gd name="T11" fmla="*/ 1188 h 1188"/>
                    <a:gd name="T12" fmla="*/ 555 w 642"/>
                    <a:gd name="T13" fmla="*/ 1091 h 1188"/>
                    <a:gd name="T14" fmla="*/ 355 w 642"/>
                    <a:gd name="T15" fmla="*/ 97 h 1188"/>
                    <a:gd name="T16" fmla="*/ 226 w 642"/>
                    <a:gd name="T17" fmla="*/ 61 h 1188"/>
                    <a:gd name="T18" fmla="*/ 119 w 642"/>
                    <a:gd name="T19" fmla="*/ 74 h 1188"/>
                    <a:gd name="T20" fmla="*/ 76 w 642"/>
                    <a:gd name="T21" fmla="*/ 141 h 1188"/>
                    <a:gd name="T22" fmla="*/ 306 w 642"/>
                    <a:gd name="T23" fmla="*/ 924 h 1188"/>
                    <a:gd name="T24" fmla="*/ 218 w 642"/>
                    <a:gd name="T25" fmla="*/ 896 h 1188"/>
                    <a:gd name="T26" fmla="*/ 218 w 642"/>
                    <a:gd name="T27" fmla="*/ 896 h 1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25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27 h 504"/>
                    <a:gd name="T2" fmla="*/ 76 w 192"/>
                    <a:gd name="T3" fmla="*/ 194 h 504"/>
                    <a:gd name="T4" fmla="*/ 113 w 192"/>
                    <a:gd name="T5" fmla="*/ 318 h 504"/>
                    <a:gd name="T6" fmla="*/ 116 w 192"/>
                    <a:gd name="T7" fmla="*/ 504 h 504"/>
                    <a:gd name="T8" fmla="*/ 192 w 192"/>
                    <a:gd name="T9" fmla="*/ 504 h 504"/>
                    <a:gd name="T10" fmla="*/ 187 w 192"/>
                    <a:gd name="T11" fmla="*/ 360 h 504"/>
                    <a:gd name="T12" fmla="*/ 162 w 192"/>
                    <a:gd name="T13" fmla="*/ 208 h 504"/>
                    <a:gd name="T14" fmla="*/ 99 w 192"/>
                    <a:gd name="T15" fmla="*/ 59 h 504"/>
                    <a:gd name="T16" fmla="*/ 63 w 192"/>
                    <a:gd name="T17" fmla="*/ 0 h 504"/>
                    <a:gd name="T18" fmla="*/ 0 w 192"/>
                    <a:gd name="T19" fmla="*/ 27 h 504"/>
                    <a:gd name="T20" fmla="*/ 0 w 192"/>
                    <a:gd name="T21" fmla="*/ 27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26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297 w 390"/>
                    <a:gd name="T1" fmla="*/ 0 h 269"/>
                    <a:gd name="T2" fmla="*/ 257 w 390"/>
                    <a:gd name="T3" fmla="*/ 17 h 269"/>
                    <a:gd name="T4" fmla="*/ 253 w 390"/>
                    <a:gd name="T5" fmla="*/ 66 h 269"/>
                    <a:gd name="T6" fmla="*/ 0 w 390"/>
                    <a:gd name="T7" fmla="*/ 169 h 269"/>
                    <a:gd name="T8" fmla="*/ 0 w 390"/>
                    <a:gd name="T9" fmla="*/ 222 h 269"/>
                    <a:gd name="T10" fmla="*/ 284 w 390"/>
                    <a:gd name="T11" fmla="*/ 226 h 269"/>
                    <a:gd name="T12" fmla="*/ 320 w 390"/>
                    <a:gd name="T13" fmla="*/ 269 h 269"/>
                    <a:gd name="T14" fmla="*/ 390 w 390"/>
                    <a:gd name="T15" fmla="*/ 266 h 269"/>
                    <a:gd name="T16" fmla="*/ 383 w 390"/>
                    <a:gd name="T17" fmla="*/ 190 h 269"/>
                    <a:gd name="T18" fmla="*/ 116 w 390"/>
                    <a:gd name="T19" fmla="*/ 176 h 269"/>
                    <a:gd name="T20" fmla="*/ 333 w 390"/>
                    <a:gd name="T21" fmla="*/ 89 h 269"/>
                    <a:gd name="T22" fmla="*/ 297 w 390"/>
                    <a:gd name="T23" fmla="*/ 0 h 269"/>
                    <a:gd name="T24" fmla="*/ 297 w 390"/>
                    <a:gd name="T25" fmla="*/ 0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27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31 h 424"/>
                    <a:gd name="T2" fmla="*/ 863 w 941"/>
                    <a:gd name="T3" fmla="*/ 0 h 424"/>
                    <a:gd name="T4" fmla="*/ 926 w 941"/>
                    <a:gd name="T5" fmla="*/ 78 h 424"/>
                    <a:gd name="T6" fmla="*/ 941 w 941"/>
                    <a:gd name="T7" fmla="*/ 181 h 424"/>
                    <a:gd name="T8" fmla="*/ 903 w 941"/>
                    <a:gd name="T9" fmla="*/ 282 h 424"/>
                    <a:gd name="T10" fmla="*/ 57 w 941"/>
                    <a:gd name="T11" fmla="*/ 424 h 424"/>
                    <a:gd name="T12" fmla="*/ 53 w 941"/>
                    <a:gd name="T13" fmla="*/ 384 h 424"/>
                    <a:gd name="T14" fmla="*/ 863 w 941"/>
                    <a:gd name="T15" fmla="*/ 242 h 424"/>
                    <a:gd name="T16" fmla="*/ 893 w 941"/>
                    <a:gd name="T17" fmla="*/ 145 h 424"/>
                    <a:gd name="T18" fmla="*/ 840 w 941"/>
                    <a:gd name="T19" fmla="*/ 57 h 424"/>
                    <a:gd name="T20" fmla="*/ 0 w 941"/>
                    <a:gd name="T21" fmla="*/ 185 h 424"/>
                    <a:gd name="T22" fmla="*/ 0 w 941"/>
                    <a:gd name="T23" fmla="*/ 131 h 424"/>
                    <a:gd name="T24" fmla="*/ 0 w 941"/>
                    <a:gd name="T25" fmla="*/ 131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28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26 h 173"/>
                    <a:gd name="T2" fmla="*/ 66 w 488"/>
                    <a:gd name="T3" fmla="*/ 173 h 173"/>
                    <a:gd name="T4" fmla="*/ 222 w 488"/>
                    <a:gd name="T5" fmla="*/ 166 h 173"/>
                    <a:gd name="T6" fmla="*/ 418 w 488"/>
                    <a:gd name="T7" fmla="*/ 116 h 173"/>
                    <a:gd name="T8" fmla="*/ 488 w 488"/>
                    <a:gd name="T9" fmla="*/ 42 h 173"/>
                    <a:gd name="T10" fmla="*/ 443 w 488"/>
                    <a:gd name="T11" fmla="*/ 2 h 173"/>
                    <a:gd name="T12" fmla="*/ 253 w 488"/>
                    <a:gd name="T13" fmla="*/ 0 h 173"/>
                    <a:gd name="T14" fmla="*/ 110 w 488"/>
                    <a:gd name="T15" fmla="*/ 12 h 173"/>
                    <a:gd name="T16" fmla="*/ 15 w 488"/>
                    <a:gd name="T17" fmla="*/ 76 h 173"/>
                    <a:gd name="T18" fmla="*/ 112 w 488"/>
                    <a:gd name="T19" fmla="*/ 95 h 173"/>
                    <a:gd name="T20" fmla="*/ 275 w 488"/>
                    <a:gd name="T21" fmla="*/ 53 h 173"/>
                    <a:gd name="T22" fmla="*/ 416 w 488"/>
                    <a:gd name="T23" fmla="*/ 53 h 173"/>
                    <a:gd name="T24" fmla="*/ 268 w 488"/>
                    <a:gd name="T25" fmla="*/ 110 h 173"/>
                    <a:gd name="T26" fmla="*/ 142 w 488"/>
                    <a:gd name="T27" fmla="*/ 126 h 173"/>
                    <a:gd name="T28" fmla="*/ 0 w 488"/>
                    <a:gd name="T29" fmla="*/ 126 h 173"/>
                    <a:gd name="T30" fmla="*/ 0 w 488"/>
                    <a:gd name="T31" fmla="*/ 126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8229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8230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31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8232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8233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8234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123 w 245"/>
                  <a:gd name="T1" fmla="*/ 9 h 806"/>
                  <a:gd name="T2" fmla="*/ 131 w 245"/>
                  <a:gd name="T3" fmla="*/ 342 h 806"/>
                  <a:gd name="T4" fmla="*/ 0 w 245"/>
                  <a:gd name="T5" fmla="*/ 806 h 806"/>
                  <a:gd name="T6" fmla="*/ 79 w 245"/>
                  <a:gd name="T7" fmla="*/ 789 h 806"/>
                  <a:gd name="T8" fmla="*/ 218 w 245"/>
                  <a:gd name="T9" fmla="*/ 376 h 806"/>
                  <a:gd name="T10" fmla="*/ 245 w 245"/>
                  <a:gd name="T11" fmla="*/ 0 h 806"/>
                  <a:gd name="T12" fmla="*/ 123 w 245"/>
                  <a:gd name="T13" fmla="*/ 9 h 806"/>
                  <a:gd name="T14" fmla="*/ 123 w 245"/>
                  <a:gd name="T15" fmla="*/ 9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8235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8236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298 w 604"/>
                    <a:gd name="T3" fmla="*/ 184 h 349"/>
                    <a:gd name="T4" fmla="*/ 500 w 604"/>
                    <a:gd name="T5" fmla="*/ 349 h 349"/>
                    <a:gd name="T6" fmla="*/ 604 w 604"/>
                    <a:gd name="T7" fmla="*/ 140 h 349"/>
                    <a:gd name="T8" fmla="*/ 359 w 604"/>
                    <a:gd name="T9" fmla="*/ 9 h 349"/>
                    <a:gd name="T10" fmla="*/ 464 w 604"/>
                    <a:gd name="T11" fmla="*/ 184 h 349"/>
                    <a:gd name="T12" fmla="*/ 131 w 604"/>
                    <a:gd name="T13" fmla="*/ 17 h 349"/>
                    <a:gd name="T14" fmla="*/ 0 w 604"/>
                    <a:gd name="T15" fmla="*/ 0 h 349"/>
                    <a:gd name="T16" fmla="*/ 0 w 604"/>
                    <a:gd name="T17" fmla="*/ 0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37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>
                    <a:gd name="T0" fmla="*/ 741 w 1064"/>
                    <a:gd name="T1" fmla="*/ 129 h 1230"/>
                    <a:gd name="T2" fmla="*/ 485 w 1064"/>
                    <a:gd name="T3" fmla="*/ 352 h 1230"/>
                    <a:gd name="T4" fmla="*/ 163 w 1064"/>
                    <a:gd name="T5" fmla="*/ 762 h 1230"/>
                    <a:gd name="T6" fmla="*/ 0 w 1064"/>
                    <a:gd name="T7" fmla="*/ 1101 h 1230"/>
                    <a:gd name="T8" fmla="*/ 59 w 1064"/>
                    <a:gd name="T9" fmla="*/ 1230 h 1230"/>
                    <a:gd name="T10" fmla="*/ 262 w 1064"/>
                    <a:gd name="T11" fmla="*/ 1201 h 1230"/>
                    <a:gd name="T12" fmla="*/ 578 w 1064"/>
                    <a:gd name="T13" fmla="*/ 914 h 1230"/>
                    <a:gd name="T14" fmla="*/ 876 w 1064"/>
                    <a:gd name="T15" fmla="*/ 534 h 1230"/>
                    <a:gd name="T16" fmla="*/ 1034 w 1064"/>
                    <a:gd name="T17" fmla="*/ 270 h 1230"/>
                    <a:gd name="T18" fmla="*/ 1064 w 1064"/>
                    <a:gd name="T19" fmla="*/ 84 h 1230"/>
                    <a:gd name="T20" fmla="*/ 977 w 1064"/>
                    <a:gd name="T21" fmla="*/ 0 h 1230"/>
                    <a:gd name="T22" fmla="*/ 836 w 1064"/>
                    <a:gd name="T23" fmla="*/ 65 h 1230"/>
                    <a:gd name="T24" fmla="*/ 969 w 1064"/>
                    <a:gd name="T25" fmla="*/ 107 h 1230"/>
                    <a:gd name="T26" fmla="*/ 876 w 1064"/>
                    <a:gd name="T27" fmla="*/ 352 h 1230"/>
                    <a:gd name="T28" fmla="*/ 690 w 1064"/>
                    <a:gd name="T29" fmla="*/ 656 h 1230"/>
                    <a:gd name="T30" fmla="*/ 350 w 1064"/>
                    <a:gd name="T31" fmla="*/ 1008 h 1230"/>
                    <a:gd name="T32" fmla="*/ 116 w 1064"/>
                    <a:gd name="T33" fmla="*/ 1114 h 1230"/>
                    <a:gd name="T34" fmla="*/ 135 w 1064"/>
                    <a:gd name="T35" fmla="*/ 943 h 1230"/>
                    <a:gd name="T36" fmla="*/ 437 w 1064"/>
                    <a:gd name="T37" fmla="*/ 504 h 1230"/>
                    <a:gd name="T38" fmla="*/ 831 w 1064"/>
                    <a:gd name="T39" fmla="*/ 118 h 1230"/>
                    <a:gd name="T40" fmla="*/ 741 w 1064"/>
                    <a:gd name="T41" fmla="*/ 129 h 1230"/>
                    <a:gd name="T42" fmla="*/ 741 w 1064"/>
                    <a:gd name="T43" fmla="*/ 129 h 1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38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>
                    <a:gd name="T0" fmla="*/ 1941 w 2002"/>
                    <a:gd name="T1" fmla="*/ 0 h 2521"/>
                    <a:gd name="T2" fmla="*/ 0 w 2002"/>
                    <a:gd name="T3" fmla="*/ 2521 h 2521"/>
                    <a:gd name="T4" fmla="*/ 192 w 2002"/>
                    <a:gd name="T5" fmla="*/ 2450 h 2521"/>
                    <a:gd name="T6" fmla="*/ 2002 w 2002"/>
                    <a:gd name="T7" fmla="*/ 61 h 2521"/>
                    <a:gd name="T8" fmla="*/ 1941 w 2002"/>
                    <a:gd name="T9" fmla="*/ 0 h 2521"/>
                    <a:gd name="T10" fmla="*/ 1941 w 2002"/>
                    <a:gd name="T11" fmla="*/ 0 h 25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39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95 w 3007"/>
                    <a:gd name="T1" fmla="*/ 2844 h 3771"/>
                    <a:gd name="T2" fmla="*/ 394 w 3007"/>
                    <a:gd name="T3" fmla="*/ 2834 h 3771"/>
                    <a:gd name="T4" fmla="*/ 821 w 3007"/>
                    <a:gd name="T5" fmla="*/ 3009 h 3771"/>
                    <a:gd name="T6" fmla="*/ 681 w 3007"/>
                    <a:gd name="T7" fmla="*/ 2817 h 3771"/>
                    <a:gd name="T8" fmla="*/ 367 w 3007"/>
                    <a:gd name="T9" fmla="*/ 2703 h 3771"/>
                    <a:gd name="T10" fmla="*/ 637 w 3007"/>
                    <a:gd name="T11" fmla="*/ 2720 h 3771"/>
                    <a:gd name="T12" fmla="*/ 979 w 3007"/>
                    <a:gd name="T13" fmla="*/ 2870 h 3771"/>
                    <a:gd name="T14" fmla="*/ 2859 w 3007"/>
                    <a:gd name="T15" fmla="*/ 420 h 3771"/>
                    <a:gd name="T16" fmla="*/ 2578 w 3007"/>
                    <a:gd name="T17" fmla="*/ 148 h 3771"/>
                    <a:gd name="T18" fmla="*/ 2308 w 3007"/>
                    <a:gd name="T19" fmla="*/ 0 h 3771"/>
                    <a:gd name="T20" fmla="*/ 2692 w 3007"/>
                    <a:gd name="T21" fmla="*/ 78 h 3771"/>
                    <a:gd name="T22" fmla="*/ 3007 w 3007"/>
                    <a:gd name="T23" fmla="*/ 428 h 3771"/>
                    <a:gd name="T24" fmla="*/ 831 w 3007"/>
                    <a:gd name="T25" fmla="*/ 3273 h 3771"/>
                    <a:gd name="T26" fmla="*/ 481 w 3007"/>
                    <a:gd name="T27" fmla="*/ 3412 h 3771"/>
                    <a:gd name="T28" fmla="*/ 105 w 3007"/>
                    <a:gd name="T29" fmla="*/ 3771 h 3771"/>
                    <a:gd name="T30" fmla="*/ 0 w 3007"/>
                    <a:gd name="T31" fmla="*/ 3667 h 3771"/>
                    <a:gd name="T32" fmla="*/ 131 w 3007"/>
                    <a:gd name="T33" fmla="*/ 3631 h 3771"/>
                    <a:gd name="T34" fmla="*/ 376 w 3007"/>
                    <a:gd name="T35" fmla="*/ 3385 h 3771"/>
                    <a:gd name="T36" fmla="*/ 165 w 3007"/>
                    <a:gd name="T37" fmla="*/ 3273 h 3771"/>
                    <a:gd name="T38" fmla="*/ 165 w 3007"/>
                    <a:gd name="T39" fmla="*/ 3176 h 3771"/>
                    <a:gd name="T40" fmla="*/ 411 w 3007"/>
                    <a:gd name="T41" fmla="*/ 3298 h 3771"/>
                    <a:gd name="T42" fmla="*/ 411 w 3007"/>
                    <a:gd name="T43" fmla="*/ 3186 h 3771"/>
                    <a:gd name="T44" fmla="*/ 603 w 3007"/>
                    <a:gd name="T45" fmla="*/ 3220 h 3771"/>
                    <a:gd name="T46" fmla="*/ 428 w 3007"/>
                    <a:gd name="T47" fmla="*/ 3079 h 3771"/>
                    <a:gd name="T48" fmla="*/ 629 w 3007"/>
                    <a:gd name="T49" fmla="*/ 3062 h 3771"/>
                    <a:gd name="T50" fmla="*/ 95 w 3007"/>
                    <a:gd name="T51" fmla="*/ 2844 h 3771"/>
                    <a:gd name="T52" fmla="*/ 95 w 3007"/>
                    <a:gd name="T53" fmla="*/ 2844 h 37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40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80 h 342"/>
                    <a:gd name="T2" fmla="*/ 255 w 673"/>
                    <a:gd name="T3" fmla="*/ 106 h 342"/>
                    <a:gd name="T4" fmla="*/ 639 w 673"/>
                    <a:gd name="T5" fmla="*/ 342 h 342"/>
                    <a:gd name="T6" fmla="*/ 673 w 673"/>
                    <a:gd name="T7" fmla="*/ 289 h 342"/>
                    <a:gd name="T8" fmla="*/ 447 w 673"/>
                    <a:gd name="T9" fmla="*/ 114 h 342"/>
                    <a:gd name="T10" fmla="*/ 26 w 673"/>
                    <a:gd name="T11" fmla="*/ 0 h 342"/>
                    <a:gd name="T12" fmla="*/ 0 w 673"/>
                    <a:gd name="T13" fmla="*/ 80 h 342"/>
                    <a:gd name="T14" fmla="*/ 0 w 673"/>
                    <a:gd name="T15" fmla="*/ 80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41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78 h 403"/>
                    <a:gd name="T2" fmla="*/ 340 w 716"/>
                    <a:gd name="T3" fmla="*/ 148 h 403"/>
                    <a:gd name="T4" fmla="*/ 638 w 716"/>
                    <a:gd name="T5" fmla="*/ 403 h 403"/>
                    <a:gd name="T6" fmla="*/ 716 w 716"/>
                    <a:gd name="T7" fmla="*/ 296 h 403"/>
                    <a:gd name="T8" fmla="*/ 420 w 716"/>
                    <a:gd name="T9" fmla="*/ 114 h 403"/>
                    <a:gd name="T10" fmla="*/ 70 w 716"/>
                    <a:gd name="T11" fmla="*/ 0 h 403"/>
                    <a:gd name="T12" fmla="*/ 0 w 716"/>
                    <a:gd name="T13" fmla="*/ 78 h 403"/>
                    <a:gd name="T14" fmla="*/ 0 w 716"/>
                    <a:gd name="T15" fmla="*/ 78 h 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42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78 h 411"/>
                    <a:gd name="T2" fmla="*/ 316 w 717"/>
                    <a:gd name="T3" fmla="*/ 139 h 411"/>
                    <a:gd name="T4" fmla="*/ 649 w 717"/>
                    <a:gd name="T5" fmla="*/ 411 h 411"/>
                    <a:gd name="T6" fmla="*/ 717 w 717"/>
                    <a:gd name="T7" fmla="*/ 314 h 411"/>
                    <a:gd name="T8" fmla="*/ 394 w 717"/>
                    <a:gd name="T9" fmla="*/ 87 h 411"/>
                    <a:gd name="T10" fmla="*/ 54 w 717"/>
                    <a:gd name="T11" fmla="*/ 0 h 411"/>
                    <a:gd name="T12" fmla="*/ 0 w 717"/>
                    <a:gd name="T13" fmla="*/ 78 h 411"/>
                    <a:gd name="T14" fmla="*/ 0 w 717"/>
                    <a:gd name="T15" fmla="*/ 78 h 4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43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88 h 386"/>
                    <a:gd name="T2" fmla="*/ 272 w 709"/>
                    <a:gd name="T3" fmla="*/ 131 h 386"/>
                    <a:gd name="T4" fmla="*/ 665 w 709"/>
                    <a:gd name="T5" fmla="*/ 386 h 386"/>
                    <a:gd name="T6" fmla="*/ 709 w 709"/>
                    <a:gd name="T7" fmla="*/ 308 h 386"/>
                    <a:gd name="T8" fmla="*/ 306 w 709"/>
                    <a:gd name="T9" fmla="*/ 53 h 386"/>
                    <a:gd name="T10" fmla="*/ 43 w 709"/>
                    <a:gd name="T11" fmla="*/ 0 h 386"/>
                    <a:gd name="T12" fmla="*/ 0 w 709"/>
                    <a:gd name="T13" fmla="*/ 88 h 386"/>
                    <a:gd name="T14" fmla="*/ 0 w 709"/>
                    <a:gd name="T15" fmla="*/ 88 h 3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8244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479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omic Sans MS" pitchFamily="66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omic Sans MS" pitchFamily="66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omic Sans MS" pitchFamily="66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omic Sans MS" pitchFamily="66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omic Sans MS" pitchFamily="66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omic Sans MS" pitchFamily="66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omic Sans MS" pitchFamily="66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omic Sans MS" pitchFamily="66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779912" y="4149080"/>
            <a:ext cx="5120640" cy="2304288"/>
          </a:xfrm>
        </p:spPr>
        <p:txBody>
          <a:bodyPr>
            <a:normAutofit fontScale="90000"/>
          </a:bodyPr>
          <a:lstStyle/>
          <a:p>
            <a:r>
              <a:rPr lang="en-US" altLang="zh-TW" sz="4800" dirty="0" smtClean="0">
                <a:latin typeface="文鼎特明" pitchFamily="49" charset="-120"/>
                <a:ea typeface="文鼎特明" pitchFamily="49" charset="-120"/>
              </a:rPr>
              <a:t>101</a:t>
            </a:r>
            <a:r>
              <a:rPr lang="zh-TW" altLang="en-US" sz="4800" dirty="0" smtClean="0">
                <a:latin typeface="文鼎特明" pitchFamily="49" charset="-120"/>
                <a:ea typeface="文鼎特明" pitchFamily="49" charset="-120"/>
              </a:rPr>
              <a:t>特教研習～</a:t>
            </a:r>
            <a:r>
              <a:rPr lang="en-US" altLang="zh-TW" sz="4800" dirty="0" smtClean="0">
                <a:latin typeface="文鼎特明" pitchFamily="49" charset="-120"/>
                <a:ea typeface="文鼎特明" pitchFamily="49" charset="-120"/>
              </a:rPr>
              <a:t/>
            </a:r>
            <a:br>
              <a:rPr lang="en-US" altLang="zh-TW" sz="4800" dirty="0" smtClean="0">
                <a:latin typeface="文鼎特明" pitchFamily="49" charset="-120"/>
                <a:ea typeface="文鼎特明" pitchFamily="49" charset="-120"/>
              </a:rPr>
            </a:br>
            <a:r>
              <a:rPr lang="en-US" altLang="zh-TW" sz="4800" dirty="0" smtClean="0">
                <a:latin typeface="文鼎特明" pitchFamily="49" charset="-120"/>
                <a:ea typeface="文鼎特明" pitchFamily="49" charset="-120"/>
              </a:rPr>
              <a:t/>
            </a:r>
            <a:br>
              <a:rPr lang="en-US" altLang="zh-TW" sz="4800" dirty="0" smtClean="0">
                <a:latin typeface="文鼎特明" pitchFamily="49" charset="-120"/>
                <a:ea typeface="文鼎特明" pitchFamily="49" charset="-120"/>
              </a:rPr>
            </a:br>
            <a:r>
              <a:rPr lang="zh-TW" altLang="en-US" sz="4800" dirty="0" smtClean="0">
                <a:latin typeface="文鼎特明" pitchFamily="49" charset="-120"/>
                <a:ea typeface="文鼎特明" pitchFamily="49" charset="-120"/>
              </a:rPr>
              <a:t>特殊</a:t>
            </a:r>
            <a:r>
              <a:rPr lang="zh-TW" altLang="en-US" sz="4800" dirty="0">
                <a:latin typeface="文鼎特明" pitchFamily="49" charset="-120"/>
                <a:ea typeface="文鼎特明" pitchFamily="49" charset="-120"/>
              </a:rPr>
              <a:t>生輔導經驗</a:t>
            </a:r>
            <a:r>
              <a:rPr lang="zh-TW" altLang="en-US" sz="4800" dirty="0" smtClean="0">
                <a:latin typeface="文鼎特明" pitchFamily="49" charset="-120"/>
                <a:ea typeface="文鼎特明" pitchFamily="49" charset="-120"/>
              </a:rPr>
              <a:t>分享</a:t>
            </a:r>
            <a:r>
              <a:rPr lang="en-US" altLang="zh-TW" sz="4800" dirty="0" smtClean="0">
                <a:latin typeface="文鼎特明" pitchFamily="49" charset="-120"/>
                <a:ea typeface="文鼎特明" pitchFamily="49" charset="-120"/>
              </a:rPr>
              <a:t/>
            </a:r>
            <a:br>
              <a:rPr lang="en-US" altLang="zh-TW" sz="4800" dirty="0" smtClean="0">
                <a:latin typeface="文鼎特明" pitchFamily="49" charset="-120"/>
                <a:ea typeface="文鼎特明" pitchFamily="49" charset="-120"/>
              </a:rPr>
            </a:br>
            <a:r>
              <a:rPr lang="en-US" altLang="zh-TW" sz="4800" dirty="0">
                <a:latin typeface="文鼎特明" pitchFamily="49" charset="-120"/>
                <a:ea typeface="文鼎特明" pitchFamily="49" charset="-120"/>
              </a:rPr>
              <a:t/>
            </a:r>
            <a:br>
              <a:rPr lang="en-US" altLang="zh-TW" sz="4800" dirty="0">
                <a:latin typeface="文鼎特明" pitchFamily="49" charset="-120"/>
                <a:ea typeface="文鼎特明" pitchFamily="49" charset="-120"/>
              </a:rPr>
            </a:b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一、朱允婷老師</a:t>
            </a:r>
            <a:r>
              <a:rPr lang="en-US" altLang="zh-TW" sz="3600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二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、詹益欣老師</a:t>
            </a:r>
            <a:r>
              <a:rPr lang="en-US" altLang="zh-TW" sz="3600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三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、林懿德老師</a:t>
            </a:r>
            <a:r>
              <a:rPr lang="en-US" altLang="zh-TW" sz="3600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b="1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sz="4800" dirty="0" smtClean="0">
                <a:latin typeface="文鼎特明" pitchFamily="49" charset="-120"/>
                <a:ea typeface="文鼎特明" pitchFamily="49" charset="-120"/>
              </a:rPr>
              <a:t/>
            </a:r>
            <a:br>
              <a:rPr lang="en-US" altLang="zh-TW" sz="4800" dirty="0" smtClean="0">
                <a:latin typeface="文鼎特明" pitchFamily="49" charset="-120"/>
                <a:ea typeface="文鼎特明" pitchFamily="49" charset="-120"/>
              </a:rPr>
            </a:br>
            <a:endParaRPr lang="zh-TW" altLang="en-US" sz="4800" dirty="0">
              <a:latin typeface="文鼎特明" pitchFamily="49" charset="-120"/>
              <a:ea typeface="文鼎特明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799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0"/>
            <a:ext cx="9128125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462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071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66850"/>
            <a:ext cx="9144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054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照片 (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35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707904" y="548680"/>
            <a:ext cx="5120640" cy="2304288"/>
          </a:xfrm>
        </p:spPr>
        <p:txBody>
          <a:bodyPr>
            <a:normAutofit fontScale="90000"/>
          </a:bodyPr>
          <a:lstStyle/>
          <a:p>
            <a:r>
              <a:rPr lang="zh-TW" altLang="en-US" sz="4800" dirty="0">
                <a:latin typeface="文鼎特明" pitchFamily="49" charset="-120"/>
                <a:ea typeface="文鼎特明" pitchFamily="49" charset="-120"/>
              </a:rPr>
              <a:t>特殊生輔導經驗</a:t>
            </a:r>
            <a:r>
              <a:rPr lang="zh-TW" altLang="en-US" sz="4800" dirty="0" smtClean="0">
                <a:latin typeface="文鼎特明" pitchFamily="49" charset="-120"/>
                <a:ea typeface="文鼎特明" pitchFamily="49" charset="-120"/>
              </a:rPr>
              <a:t>分享（二）～益欣老師</a:t>
            </a:r>
            <a:r>
              <a:rPr lang="en-US" altLang="zh-TW" sz="4800" dirty="0" smtClean="0">
                <a:latin typeface="文鼎特明" pitchFamily="49" charset="-120"/>
                <a:ea typeface="文鼎特明" pitchFamily="49" charset="-120"/>
              </a:rPr>
              <a:t/>
            </a:r>
            <a:br>
              <a:rPr lang="en-US" altLang="zh-TW" sz="4800" dirty="0" smtClean="0">
                <a:latin typeface="文鼎特明" pitchFamily="49" charset="-120"/>
                <a:ea typeface="文鼎特明" pitchFamily="49" charset="-120"/>
              </a:rPr>
            </a:br>
            <a:endParaRPr lang="zh-TW" altLang="en-US" sz="4800" dirty="0">
              <a:latin typeface="文鼎特明" pitchFamily="49" charset="-120"/>
              <a:ea typeface="文鼎特明" pitchFamily="49" charset="-120"/>
            </a:endParaRPr>
          </a:p>
        </p:txBody>
      </p:sp>
      <p:pic>
        <p:nvPicPr>
          <p:cNvPr id="11266" name="Picture 2" descr="C:\Users\X\AppData\Local\Microsoft\Windows\Temporary Internet Files\Content.IE5\9LA8LGYV\MP900439297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82340"/>
            <a:ext cx="3037575" cy="407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08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Rectangle 26"/>
          <p:cNvSpPr>
            <a:spLocks noChangeArrowheads="1"/>
          </p:cNvSpPr>
          <p:nvPr/>
        </p:nvSpPr>
        <p:spPr bwMode="auto">
          <a:xfrm>
            <a:off x="1763713" y="2122488"/>
            <a:ext cx="5688012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zh-TW" altLang="en-US" sz="4000" u="sng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清楚了解 模糊焦點</a:t>
            </a: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zh-TW" altLang="en-US" sz="4000" u="sng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公平公正 賞罰分明</a:t>
            </a: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zh-TW" altLang="en-US" sz="4000" u="sng" smtClean="0">
                <a:solidFill>
                  <a:srgbClr val="00B2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製造機會 創造希望</a:t>
            </a: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zh-TW" altLang="en-US" sz="4000" u="sng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管教輔導 讚不絕口</a:t>
            </a: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zh-TW" altLang="en-US" sz="4000" u="sng" smtClean="0">
                <a:solidFill>
                  <a:srgbClr val="703D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融入團體 團體接納</a:t>
            </a:r>
          </a:p>
        </p:txBody>
      </p:sp>
      <p:sp>
        <p:nvSpPr>
          <p:cNvPr id="2075" name="Text Box 27"/>
          <p:cNvSpPr txBox="1">
            <a:spLocks noChangeArrowheads="1"/>
          </p:cNvSpPr>
          <p:nvPr/>
        </p:nvSpPr>
        <p:spPr bwMode="auto">
          <a:xfrm>
            <a:off x="3059113" y="188913"/>
            <a:ext cx="583247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5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標楷體" pitchFamily="65" charset="-120"/>
              </a:rPr>
              <a:t>特殊生人際關係與班級經營</a:t>
            </a:r>
          </a:p>
        </p:txBody>
      </p:sp>
      <p:sp>
        <p:nvSpPr>
          <p:cNvPr id="2076" name="Text Box 28"/>
          <p:cNvSpPr txBox="1">
            <a:spLocks noChangeArrowheads="1"/>
          </p:cNvSpPr>
          <p:nvPr/>
        </p:nvSpPr>
        <p:spPr bwMode="auto">
          <a:xfrm>
            <a:off x="7740650" y="6308725"/>
            <a:ext cx="122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～益欣～</a:t>
            </a:r>
          </a:p>
        </p:txBody>
      </p:sp>
    </p:spTree>
    <p:extLst>
      <p:ext uri="{BB962C8B-B14F-4D97-AF65-F5344CB8AC3E}">
        <p14:creationId xmlns:p14="http://schemas.microsoft.com/office/powerpoint/2010/main" val="2507078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707904" y="260648"/>
            <a:ext cx="5120640" cy="2304288"/>
          </a:xfrm>
        </p:spPr>
        <p:txBody>
          <a:bodyPr>
            <a:normAutofit fontScale="90000"/>
          </a:bodyPr>
          <a:lstStyle/>
          <a:p>
            <a:r>
              <a:rPr lang="zh-TW" altLang="en-US" sz="4800" dirty="0">
                <a:latin typeface="文鼎特明" pitchFamily="49" charset="-120"/>
                <a:ea typeface="文鼎特明" pitchFamily="49" charset="-120"/>
              </a:rPr>
              <a:t>特殊生輔導經驗</a:t>
            </a:r>
            <a:r>
              <a:rPr lang="zh-TW" altLang="en-US" sz="4800" dirty="0" smtClean="0">
                <a:latin typeface="文鼎特明" pitchFamily="49" charset="-120"/>
                <a:ea typeface="文鼎特明" pitchFamily="49" charset="-120"/>
              </a:rPr>
              <a:t>分享（三）～懿德老師</a:t>
            </a:r>
            <a:r>
              <a:rPr lang="en-US" altLang="zh-TW" sz="4800" dirty="0" smtClean="0">
                <a:latin typeface="文鼎特明" pitchFamily="49" charset="-120"/>
                <a:ea typeface="文鼎特明" pitchFamily="49" charset="-120"/>
              </a:rPr>
              <a:t/>
            </a:r>
            <a:br>
              <a:rPr lang="en-US" altLang="zh-TW" sz="4800" dirty="0" smtClean="0">
                <a:latin typeface="文鼎特明" pitchFamily="49" charset="-120"/>
                <a:ea typeface="文鼎特明" pitchFamily="49" charset="-120"/>
              </a:rPr>
            </a:br>
            <a:endParaRPr lang="zh-TW" altLang="en-US" sz="4800" dirty="0">
              <a:latin typeface="文鼎特明" pitchFamily="49" charset="-120"/>
              <a:ea typeface="文鼎特明" pitchFamily="49" charset="-120"/>
            </a:endParaRPr>
          </a:p>
        </p:txBody>
      </p:sp>
      <p:pic>
        <p:nvPicPr>
          <p:cNvPr id="12290" name="Picture 2" descr="C:\Users\X\AppData\Local\Microsoft\Windows\Temporary Internet Files\Content.IE5\SXDFAUGZ\MP900423103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34" b="94238" l="7664" r="92804">
                        <a14:foregroundMark x1="26636" y1="6934" x2="26636" y2="6934"/>
                        <a14:foregroundMark x1="7850" y1="29688" x2="7850" y2="29688"/>
                        <a14:foregroundMark x1="92804" y1="37109" x2="92804" y2="37109"/>
                        <a14:foregroundMark x1="50467" y1="94238" x2="50467" y2="94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20888"/>
            <a:ext cx="3733522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50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635896" y="2276856"/>
            <a:ext cx="5120640" cy="2304288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latin typeface="文鼎特明" pitchFamily="49" charset="-120"/>
                <a:ea typeface="文鼎特明" pitchFamily="49" charset="-120"/>
              </a:rPr>
              <a:t>屏雀中選－</a:t>
            </a:r>
            <a:r>
              <a:rPr lang="en-US" altLang="zh-TW" sz="4800" dirty="0" smtClean="0">
                <a:latin typeface="文鼎特明" pitchFamily="49" charset="-120"/>
                <a:ea typeface="文鼎特明" pitchFamily="49" charset="-120"/>
              </a:rPr>
              <a:t/>
            </a:r>
            <a:br>
              <a:rPr lang="en-US" altLang="zh-TW" sz="4800" dirty="0" smtClean="0">
                <a:latin typeface="文鼎特明" pitchFamily="49" charset="-120"/>
                <a:ea typeface="文鼎特明" pitchFamily="49" charset="-120"/>
              </a:rPr>
            </a:br>
            <a:r>
              <a:rPr lang="zh-TW" altLang="en-US" sz="4800" dirty="0" smtClean="0">
                <a:latin typeface="文鼎特明" pitchFamily="49" charset="-120"/>
                <a:ea typeface="文鼎特明" pitchFamily="49" charset="-120"/>
              </a:rPr>
              <a:t>緣來實在太「特殊」</a:t>
            </a:r>
            <a:r>
              <a:rPr lang="en-US" altLang="zh-TW" sz="4800" dirty="0" smtClean="0">
                <a:latin typeface="文鼎特明" pitchFamily="49" charset="-120"/>
                <a:ea typeface="文鼎特明" pitchFamily="49" charset="-120"/>
              </a:rPr>
              <a:t/>
            </a:r>
            <a:br>
              <a:rPr lang="en-US" altLang="zh-TW" sz="4800" dirty="0" smtClean="0">
                <a:latin typeface="文鼎特明" pitchFamily="49" charset="-120"/>
                <a:ea typeface="文鼎特明" pitchFamily="49" charset="-120"/>
              </a:rPr>
            </a:br>
            <a:endParaRPr lang="zh-TW" altLang="en-US" sz="4800" dirty="0">
              <a:latin typeface="文鼎特明" pitchFamily="49" charset="-120"/>
              <a:ea typeface="文鼎特明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055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211960" y="2348880"/>
            <a:ext cx="4356484" cy="1368184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文鼎特明" pitchFamily="49" charset="-120"/>
                <a:ea typeface="文鼎特明" pitchFamily="49" charset="-120"/>
              </a:rPr>
              <a:t>緣起時～</a:t>
            </a:r>
            <a:endParaRPr lang="zh-TW" altLang="en-US" dirty="0">
              <a:latin typeface="文鼎特明" pitchFamily="49" charset="-120"/>
              <a:ea typeface="文鼎特明" pitchFamily="49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8388424" y="616530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9158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851920" y="2420888"/>
            <a:ext cx="5580112" cy="1368184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文鼎特明" pitchFamily="49" charset="-120"/>
                <a:ea typeface="文鼎特明" pitchFamily="49" charset="-120"/>
              </a:rPr>
              <a:t>泰山雖高，不棄拳石</a:t>
            </a:r>
            <a:endParaRPr lang="zh-TW" altLang="en-US" dirty="0">
              <a:latin typeface="文鼎特明" pitchFamily="49" charset="-120"/>
              <a:ea typeface="文鼎特明" pitchFamily="49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388424" y="616530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0132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647884" y="692696"/>
            <a:ext cx="5120640" cy="2304288"/>
          </a:xfrm>
        </p:spPr>
        <p:txBody>
          <a:bodyPr>
            <a:normAutofit fontScale="90000"/>
          </a:bodyPr>
          <a:lstStyle/>
          <a:p>
            <a:r>
              <a:rPr lang="zh-TW" altLang="en-US" sz="4800" dirty="0">
                <a:latin typeface="文鼎特明" pitchFamily="49" charset="-120"/>
                <a:ea typeface="文鼎特明" pitchFamily="49" charset="-120"/>
              </a:rPr>
              <a:t>特殊生輔導經驗</a:t>
            </a:r>
            <a:r>
              <a:rPr lang="zh-TW" altLang="en-US" sz="4800" dirty="0" smtClean="0">
                <a:latin typeface="文鼎特明" pitchFamily="49" charset="-120"/>
                <a:ea typeface="文鼎特明" pitchFamily="49" charset="-120"/>
              </a:rPr>
              <a:t>分享（一）～允婷老師</a:t>
            </a:r>
            <a:r>
              <a:rPr lang="en-US" altLang="zh-TW" sz="4800" dirty="0" smtClean="0">
                <a:latin typeface="文鼎特明" pitchFamily="49" charset="-120"/>
                <a:ea typeface="文鼎特明" pitchFamily="49" charset="-120"/>
              </a:rPr>
              <a:t/>
            </a:r>
            <a:br>
              <a:rPr lang="en-US" altLang="zh-TW" sz="4800" dirty="0" smtClean="0">
                <a:latin typeface="文鼎特明" pitchFamily="49" charset="-120"/>
                <a:ea typeface="文鼎特明" pitchFamily="49" charset="-120"/>
              </a:rPr>
            </a:br>
            <a:endParaRPr lang="zh-TW" altLang="en-US" sz="4800" dirty="0">
              <a:latin typeface="文鼎特明" pitchFamily="49" charset="-120"/>
              <a:ea typeface="文鼎特明" pitchFamily="49" charset="-120"/>
            </a:endParaRPr>
          </a:p>
        </p:txBody>
      </p:sp>
      <p:pic>
        <p:nvPicPr>
          <p:cNvPr id="4" name="Picture 2" descr="C:\Users\X\AppData\Local\Microsoft\Windows\Temporary Internet Files\Content.IE5\OS1YG0XS\MP90038606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12976"/>
            <a:ext cx="4424536" cy="316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98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851920" y="2348880"/>
            <a:ext cx="5112568" cy="1368184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latin typeface="文鼎特明" pitchFamily="49" charset="-120"/>
                <a:ea typeface="文鼎特明" pitchFamily="49" charset="-120"/>
              </a:rPr>
              <a:t>好的開始，成功的一半</a:t>
            </a:r>
            <a:endParaRPr lang="zh-TW" altLang="en-US" sz="3600" dirty="0">
              <a:latin typeface="文鼎特明" pitchFamily="49" charset="-120"/>
              <a:ea typeface="文鼎特明" pitchFamily="49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8388424" y="616530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8638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031432" y="2420888"/>
            <a:ext cx="5112568" cy="1368184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文鼎特明" pitchFamily="49" charset="-120"/>
                <a:ea typeface="文鼎特明" pitchFamily="49" charset="-120"/>
              </a:rPr>
              <a:t>老師才是「利他能」</a:t>
            </a:r>
            <a:endParaRPr lang="zh-TW" altLang="en-US" dirty="0">
              <a:latin typeface="文鼎特明" pitchFamily="49" charset="-120"/>
              <a:ea typeface="文鼎特明" pitchFamily="49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388424" y="616530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8638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455368" y="2348880"/>
            <a:ext cx="5688632" cy="1368184"/>
          </a:xfrm>
        </p:spPr>
        <p:txBody>
          <a:bodyPr>
            <a:normAutofit/>
          </a:bodyPr>
          <a:lstStyle/>
          <a:p>
            <a:pPr>
              <a:lnSpc>
                <a:spcPts val="4800"/>
              </a:lnSpc>
            </a:pPr>
            <a:r>
              <a:rPr lang="zh-TW" altLang="en-US" sz="3600" dirty="0" smtClean="0">
                <a:latin typeface="文鼎特明" pitchFamily="49" charset="-120"/>
                <a:ea typeface="文鼎特明" pitchFamily="49" charset="-120"/>
              </a:rPr>
              <a:t>孩子，</a:t>
            </a:r>
            <a:r>
              <a:rPr lang="en-US" altLang="zh-TW" sz="3600" dirty="0" smtClean="0">
                <a:latin typeface="文鼎特明" pitchFamily="49" charset="-120"/>
                <a:ea typeface="文鼎特明" pitchFamily="49" charset="-120"/>
              </a:rPr>
              <a:t/>
            </a:r>
            <a:br>
              <a:rPr lang="en-US" altLang="zh-TW" sz="3600" dirty="0" smtClean="0">
                <a:latin typeface="文鼎特明" pitchFamily="49" charset="-120"/>
                <a:ea typeface="文鼎特明" pitchFamily="49" charset="-120"/>
              </a:rPr>
            </a:br>
            <a:r>
              <a:rPr lang="zh-TW" altLang="en-US" sz="3600" dirty="0">
                <a:latin typeface="文鼎特明" pitchFamily="49" charset="-120"/>
                <a:ea typeface="文鼎特明" pitchFamily="49" charset="-120"/>
              </a:rPr>
              <a:t> </a:t>
            </a:r>
            <a:r>
              <a:rPr lang="zh-TW" altLang="en-US" sz="3600" dirty="0" smtClean="0">
                <a:latin typeface="文鼎特明" pitchFamily="49" charset="-120"/>
                <a:ea typeface="文鼎特明" pitchFamily="49" charset="-120"/>
              </a:rPr>
              <a:t>  我要陪你走過漫漫長路</a:t>
            </a:r>
            <a:endParaRPr lang="zh-TW" altLang="en-US" sz="3600" dirty="0">
              <a:latin typeface="文鼎特明" pitchFamily="49" charset="-120"/>
              <a:ea typeface="文鼎特明" pitchFamily="49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8388424" y="616530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8638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427984" y="2276872"/>
            <a:ext cx="5112568" cy="1368184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文鼎特明" pitchFamily="49" charset="-120"/>
                <a:ea typeface="文鼎特明" pitchFamily="49" charset="-120"/>
              </a:rPr>
              <a:t>危機原來是轉機</a:t>
            </a:r>
            <a:endParaRPr lang="zh-TW" altLang="en-US" dirty="0">
              <a:latin typeface="文鼎特明" pitchFamily="49" charset="-120"/>
              <a:ea typeface="文鼎特明" pitchFamily="49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388424" y="616530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6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8638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164738" y="2348880"/>
            <a:ext cx="4428492" cy="1368184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文鼎特明" pitchFamily="49" charset="-120"/>
                <a:ea typeface="文鼎特明" pitchFamily="49" charset="-120"/>
              </a:rPr>
              <a:t>看見進步找到自信</a:t>
            </a:r>
            <a:endParaRPr lang="zh-TW" altLang="en-US" dirty="0">
              <a:latin typeface="文鼎特明" pitchFamily="49" charset="-120"/>
              <a:ea typeface="文鼎特明" pitchFamily="49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388424" y="616530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8638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851920" y="2276872"/>
            <a:ext cx="5112568" cy="1368184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文鼎特明" pitchFamily="49" charset="-120"/>
                <a:ea typeface="文鼎特明" pitchFamily="49" charset="-120"/>
              </a:rPr>
              <a:t>熱烈迴響，正向循環</a:t>
            </a:r>
            <a:endParaRPr lang="zh-TW" altLang="en-US" dirty="0">
              <a:latin typeface="文鼎特明" pitchFamily="49" charset="-120"/>
              <a:ea typeface="文鼎特明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388424" y="616530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8638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851920" y="2276872"/>
            <a:ext cx="5112568" cy="1368184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文鼎特明" pitchFamily="49" charset="-120"/>
                <a:ea typeface="文鼎特明" pitchFamily="49" charset="-120"/>
              </a:rPr>
              <a:t>緣滅時，還剩什麼？</a:t>
            </a:r>
            <a:endParaRPr lang="zh-TW" altLang="en-US" dirty="0">
              <a:latin typeface="文鼎特明" pitchFamily="49" charset="-120"/>
              <a:ea typeface="文鼎特明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388424" y="616530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9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5942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779912" y="2924944"/>
            <a:ext cx="5112568" cy="136818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3400" dirty="0" smtClean="0">
                <a:latin typeface="文鼎特明" pitchFamily="49" charset="-120"/>
                <a:ea typeface="文鼎特明" pitchFamily="49" charset="-120"/>
              </a:rPr>
              <a:t>一切有為法，如夢幻泡影</a:t>
            </a:r>
            <a:r>
              <a:rPr lang="en-US" altLang="zh-TW" sz="3400" dirty="0" smtClean="0">
                <a:latin typeface="文鼎特明" pitchFamily="49" charset="-120"/>
                <a:ea typeface="文鼎特明" pitchFamily="49" charset="-120"/>
              </a:rPr>
              <a:t/>
            </a:r>
            <a:br>
              <a:rPr lang="en-US" altLang="zh-TW" sz="3400" dirty="0" smtClean="0">
                <a:latin typeface="文鼎特明" pitchFamily="49" charset="-120"/>
                <a:ea typeface="文鼎特明" pitchFamily="49" charset="-120"/>
              </a:rPr>
            </a:br>
            <a:r>
              <a:rPr lang="zh-TW" altLang="en-US" sz="3400" dirty="0">
                <a:latin typeface="文鼎特明" pitchFamily="49" charset="-120"/>
                <a:ea typeface="文鼎特明" pitchFamily="49" charset="-120"/>
              </a:rPr>
              <a:t>如露亦如電，應</a:t>
            </a:r>
            <a:r>
              <a:rPr lang="zh-TW" altLang="en-US" sz="3400" dirty="0" smtClean="0">
                <a:latin typeface="文鼎特明" pitchFamily="49" charset="-120"/>
                <a:ea typeface="文鼎特明" pitchFamily="49" charset="-120"/>
              </a:rPr>
              <a:t>作如是觀     </a:t>
            </a:r>
            <a:r>
              <a:rPr lang="en-US" altLang="zh-TW" sz="3400" dirty="0" smtClean="0">
                <a:latin typeface="文鼎特明" pitchFamily="49" charset="-120"/>
                <a:ea typeface="文鼎特明" pitchFamily="49" charset="-120"/>
              </a:rPr>
              <a:t/>
            </a:r>
            <a:br>
              <a:rPr lang="en-US" altLang="zh-TW" sz="3400" dirty="0" smtClean="0">
                <a:latin typeface="文鼎特明" pitchFamily="49" charset="-120"/>
                <a:ea typeface="文鼎特明" pitchFamily="49" charset="-120"/>
              </a:rPr>
            </a:br>
            <a:r>
              <a:rPr lang="zh-TW" altLang="en-US" sz="3400" dirty="0">
                <a:latin typeface="文鼎特明" pitchFamily="49" charset="-120"/>
                <a:ea typeface="文鼎特明" pitchFamily="49" charset="-120"/>
              </a:rPr>
              <a:t> </a:t>
            </a:r>
            <a:r>
              <a:rPr lang="zh-TW" altLang="en-US" sz="3400" dirty="0" smtClean="0">
                <a:latin typeface="文鼎特明" pitchFamily="49" charset="-120"/>
                <a:ea typeface="文鼎特明" pitchFamily="49" charset="-120"/>
              </a:rPr>
              <a:t>            （</a:t>
            </a:r>
            <a:r>
              <a:rPr lang="zh-TW" altLang="en-US" sz="3400" dirty="0">
                <a:latin typeface="文鼎特明" pitchFamily="49" charset="-120"/>
                <a:ea typeface="文鼎特明" pitchFamily="49" charset="-120"/>
              </a:rPr>
              <a:t>金剛經）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8388424" y="616530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10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7393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0" y="2924944"/>
            <a:ext cx="3996444" cy="136818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3400" dirty="0" smtClean="0">
                <a:latin typeface="文鼎特明" pitchFamily="49" charset="-120"/>
                <a:ea typeface="文鼎特明" pitchFamily="49" charset="-120"/>
              </a:rPr>
              <a:t>愛～    </a:t>
            </a:r>
            <a:r>
              <a:rPr lang="en-US" altLang="zh-TW" sz="3400" dirty="0" smtClean="0">
                <a:latin typeface="文鼎特明" pitchFamily="49" charset="-120"/>
                <a:ea typeface="文鼎特明" pitchFamily="49" charset="-120"/>
              </a:rPr>
              <a:t/>
            </a:r>
            <a:br>
              <a:rPr lang="en-US" altLang="zh-TW" sz="3400" dirty="0" smtClean="0">
                <a:latin typeface="文鼎特明" pitchFamily="49" charset="-120"/>
                <a:ea typeface="文鼎特明" pitchFamily="49" charset="-120"/>
              </a:rPr>
            </a:br>
            <a:r>
              <a:rPr lang="zh-TW" altLang="en-US" sz="3400" dirty="0">
                <a:latin typeface="文鼎特明" pitchFamily="49" charset="-120"/>
                <a:ea typeface="文鼎特明" pitchFamily="49" charset="-120"/>
              </a:rPr>
              <a:t> </a:t>
            </a:r>
            <a:r>
              <a:rPr lang="zh-TW" altLang="en-US" sz="3400" dirty="0" smtClean="0">
                <a:latin typeface="文鼎特明" pitchFamily="49" charset="-120"/>
                <a:ea typeface="文鼎特明" pitchFamily="49" charset="-120"/>
              </a:rPr>
              <a:t>   無限延伸</a:t>
            </a:r>
            <a:endParaRPr lang="zh-TW" altLang="en-US" sz="3400" dirty="0">
              <a:latin typeface="文鼎特明" pitchFamily="49" charset="-120"/>
              <a:ea typeface="文鼎特明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388424" y="616530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11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0874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6600">
                <a:ea typeface="微軟正黑體" pitchFamily="34" charset="-120"/>
              </a:rPr>
              <a:t>林大哥與我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sz="4800">
                <a:ea typeface="微軟正黑體" pitchFamily="34" charset="-120"/>
              </a:rPr>
              <a:t>朱允婷</a:t>
            </a:r>
          </a:p>
        </p:txBody>
      </p:sp>
    </p:spTree>
    <p:extLst>
      <p:ext uri="{BB962C8B-B14F-4D97-AF65-F5344CB8AC3E}">
        <p14:creationId xmlns:p14="http://schemas.microsoft.com/office/powerpoint/2010/main" val="60410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/>
          <p:cNvGraphicFramePr/>
          <p:nvPr/>
        </p:nvGraphicFramePr>
        <p:xfrm>
          <a:off x="431800" y="239713"/>
          <a:ext cx="8208963" cy="5832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802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/>
          <p:cNvGraphicFramePr/>
          <p:nvPr/>
        </p:nvGraphicFramePr>
        <p:xfrm>
          <a:off x="431800" y="239713"/>
          <a:ext cx="8208963" cy="5832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228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331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700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endParaRPr lang="zh-TW" altLang="zh-TW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-2779713"/>
            <a:ext cx="7229475" cy="963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115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3013" y="-6435725"/>
            <a:ext cx="11657013" cy="155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970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新細明體"/>
        <a:cs typeface=""/>
      </a:majorFont>
      <a:minorFont>
        <a:latin typeface="Comic Sans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TC101790493[[fn=美式蘇活風]]</Template>
  <TotalTime>66</TotalTime>
  <Words>166</Words>
  <Application>Microsoft Office PowerPoint</Application>
  <PresentationFormat>如螢幕大小 (4:3)</PresentationFormat>
  <Paragraphs>45</Paragraphs>
  <Slides>28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3</vt:i4>
      </vt:variant>
      <vt:variant>
        <vt:lpstr>投影片標題</vt:lpstr>
      </vt:variant>
      <vt:variant>
        <vt:i4>28</vt:i4>
      </vt:variant>
    </vt:vector>
  </HeadingPairs>
  <TitlesOfParts>
    <vt:vector size="31" baseType="lpstr">
      <vt:lpstr>Soho</vt:lpstr>
      <vt:lpstr>Network</vt:lpstr>
      <vt:lpstr>Crayons</vt:lpstr>
      <vt:lpstr>101特教研習～  特殊生輔導經驗分享  一、朱允婷老師 二、詹益欣老師 三、林懿德老師  </vt:lpstr>
      <vt:lpstr>特殊生輔導經驗分享（一）～允婷老師 </vt:lpstr>
      <vt:lpstr>林大哥與我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特殊生輔導經驗分享（二）～益欣老師 </vt:lpstr>
      <vt:lpstr>PowerPoint 簡報</vt:lpstr>
      <vt:lpstr>特殊生輔導經驗分享（三）～懿德老師 </vt:lpstr>
      <vt:lpstr>屏雀中選－ 緣來實在太「特殊」 </vt:lpstr>
      <vt:lpstr>緣起時～</vt:lpstr>
      <vt:lpstr>泰山雖高，不棄拳石</vt:lpstr>
      <vt:lpstr>好的開始，成功的一半</vt:lpstr>
      <vt:lpstr>老師才是「利他能」</vt:lpstr>
      <vt:lpstr>孩子，    我要陪你走過漫漫長路</vt:lpstr>
      <vt:lpstr>危機原來是轉機</vt:lpstr>
      <vt:lpstr>看見進步找到自信</vt:lpstr>
      <vt:lpstr>熱烈迴響，正向循環</vt:lpstr>
      <vt:lpstr>緣滅時，還剩什麼？</vt:lpstr>
      <vt:lpstr>一切有為法，如夢幻泡影 如露亦如電，應作如是觀                   （金剛經）</vt:lpstr>
      <vt:lpstr>愛～         無限延伸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特殊生輔導經驗分享（三）～懿德老師</dc:title>
  <dc:creator>X</dc:creator>
  <cp:lastModifiedBy>X</cp:lastModifiedBy>
  <cp:revision>15</cp:revision>
  <dcterms:created xsi:type="dcterms:W3CDTF">2013-04-30T07:26:10Z</dcterms:created>
  <dcterms:modified xsi:type="dcterms:W3CDTF">2013-05-01T04:29:30Z</dcterms:modified>
</cp:coreProperties>
</file>