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7"/>
  </p:notesMasterIdLst>
  <p:sldIdLst>
    <p:sldId id="690" r:id="rId2"/>
    <p:sldId id="746" r:id="rId3"/>
    <p:sldId id="747" r:id="rId4"/>
    <p:sldId id="748" r:id="rId5"/>
    <p:sldId id="749" r:id="rId6"/>
    <p:sldId id="750" r:id="rId7"/>
    <p:sldId id="751" r:id="rId8"/>
    <p:sldId id="752" r:id="rId9"/>
    <p:sldId id="753" r:id="rId10"/>
    <p:sldId id="754" r:id="rId11"/>
    <p:sldId id="756" r:id="rId12"/>
    <p:sldId id="757" r:id="rId13"/>
    <p:sldId id="758" r:id="rId14"/>
    <p:sldId id="759" r:id="rId15"/>
    <p:sldId id="760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6" autoAdjust="0"/>
    <p:restoredTop sz="94516" autoAdjust="0"/>
  </p:normalViewPr>
  <p:slideViewPr>
    <p:cSldViewPr>
      <p:cViewPr varScale="1">
        <p:scale>
          <a:sx n="74" d="100"/>
          <a:sy n="74" d="100"/>
        </p:scale>
        <p:origin x="4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8D72E0-72CF-4B17-ABD6-2D46657CAC71}" type="datetimeFigureOut">
              <a:rPr lang="zh-TW" altLang="en-US" smtClean="0"/>
              <a:pPr/>
              <a:t>2017/2/21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12B46-7ED9-4575-9DF9-CDF45589ACA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5899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48790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77071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76725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97291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74359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22720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3984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1C2FD7-9B53-46DA-9DB5-3DDA1C6DF369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39854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7384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22497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58963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45286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1C2FD7-9B53-46DA-9DB5-3DDA1C6DF369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74788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21082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3601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二、從空中看臺灣</a:t>
            </a:r>
            <a:endParaRPr lang="zh-TW" altLang="en-US" sz="48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619671" y="1555750"/>
            <a:ext cx="2736305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呵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一氣呵成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932040" y="1555750"/>
            <a:ext cx="3600773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益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多多益善</a:t>
            </a:r>
            <a:endParaRPr lang="en-US" altLang="zh-TW" sz="6000" b="1" dirty="0" smtClean="0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延年益壽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701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740352" y="620688"/>
            <a:ext cx="1152525" cy="56896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找出課文中的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四字詞語</a:t>
            </a:r>
          </a:p>
        </p:txBody>
      </p:sp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6514802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無聲無息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109071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一鏟一鏟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491979" y="1556792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腳踏實地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507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4" grpId="0" autoUpdateAnimBg="0"/>
      <p:bldP spid="622596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形近字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804025" y="836613"/>
            <a:ext cx="1152525" cy="5329237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催、摧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4859338" y="836613"/>
            <a:ext cx="115252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促、捉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2916238" y="836613"/>
            <a:ext cx="115252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哀、衰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、衷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27088" y="836613"/>
            <a:ext cx="11525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巒、欒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、孿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02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26695" grpId="0" build="p"/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164287" y="836613"/>
            <a:ext cx="11526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臍、擠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、濟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200569" y="836613"/>
            <a:ext cx="11525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埂、梗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、哽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347467" y="836712"/>
            <a:ext cx="11525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檳、濱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259632" y="836613"/>
            <a:ext cx="1387258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栽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、裁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544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4" grpId="0" build="p"/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多音字</a:t>
            </a:r>
          </a:p>
        </p:txBody>
      </p:sp>
      <p:sp>
        <p:nvSpPr>
          <p:cNvPr id="627715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083300" y="1484313"/>
            <a:ext cx="1152525" cy="4176712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縱</a:t>
            </a:r>
            <a:endParaRPr lang="zh-TW" altLang="en-US" sz="6000" b="1" dirty="0" smtClean="0">
              <a:solidFill>
                <a:srgbClr val="FF0000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491880" y="908050"/>
            <a:ext cx="2088183" cy="4897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縱谷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、縱隊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943273" y="972416"/>
            <a:ext cx="115252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放縱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、縱然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786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4" grpId="0" autoUpdateAnimBg="0"/>
      <p:bldP spid="627715" grpId="0" build="p"/>
      <p:bldP spid="4" grpId="0" build="p"/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5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803851" y="1484313"/>
            <a:ext cx="1152525" cy="4176712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呵</a:t>
            </a:r>
            <a:endParaRPr lang="zh-TW" altLang="en-US" sz="6000" b="1" dirty="0" smtClean="0">
              <a:solidFill>
                <a:srgbClr val="FF0000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428455" y="908050"/>
            <a:ext cx="1872159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呵護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、呵氣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476127" y="908049"/>
            <a:ext cx="2376488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好貴呵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450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5" grpId="0" build="p"/>
      <p:bldP spid="4" grpId="0" build="p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生字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59563" y="836613"/>
            <a:ext cx="1152525" cy="532923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德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4932363" y="836613"/>
            <a:ext cx="115252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催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3203575" y="836613"/>
            <a:ext cx="115252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促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47813" y="873125"/>
            <a:ext cx="1152525" cy="532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哀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048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26695" grpId="0" build="p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72225" y="8747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巒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32363" y="884238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碧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348038" y="836613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縱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92275" y="8366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臍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302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10" grpId="0" build="p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72225" y="8747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埂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32363" y="884238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殘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348038" y="836613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檳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92275" y="8366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榔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537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10" grpId="0" build="p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020272" y="836613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栽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193878" y="836612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益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259632" y="869085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廠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076056" y="908075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鏟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801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 build="p"/>
      <p:bldP spid="4" grpId="0" build="p"/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451725" y="836613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氧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436096" y="908075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呵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115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524750" y="1196975"/>
            <a:ext cx="1439863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課文生字延伸詞語</a:t>
            </a:r>
          </a:p>
        </p:txBody>
      </p:sp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1331641" y="1268413"/>
            <a:ext cx="4896122" cy="33845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德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一心一德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離心離德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年高德劭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82482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1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1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0" grpId="0" autoUpdateAnimBg="0"/>
      <p:bldP spid="62157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436096" y="1624013"/>
            <a:ext cx="2664917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促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促膝長談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3568" y="1624013"/>
            <a:ext cx="3673078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哀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哀鴻遍野</a:t>
            </a:r>
            <a:endParaRPr lang="en-US" altLang="zh-TW" sz="6000" b="1" dirty="0" smtClean="0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節哀順</a:t>
            </a:r>
            <a:r>
              <a:rPr lang="zh-TW" altLang="en-US" sz="6000" b="1" dirty="0">
                <a:solidFill>
                  <a:srgbClr val="0000FF"/>
                </a:solidFill>
              </a:rPr>
              <a:t>變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071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2" y="1555750"/>
            <a:ext cx="4967907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殘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殘破不堪</a:t>
            </a:r>
            <a:endParaRPr lang="en-US" altLang="zh-TW" sz="6000" b="1" dirty="0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骨肉相殘</a:t>
            </a:r>
            <a:endParaRPr lang="en-US" altLang="zh-TW" sz="6000" b="1" dirty="0" smtClean="0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風燭殘</a:t>
            </a:r>
            <a:r>
              <a:rPr lang="zh-TW" altLang="en-US" sz="6000" b="1" dirty="0">
                <a:solidFill>
                  <a:srgbClr val="0000FF"/>
                </a:solidFill>
              </a:rPr>
              <a:t>年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119813" y="1555750"/>
            <a:ext cx="241300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碧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小家碧玉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482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4" grpId="0" build="p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3938</TotalTime>
  <Words>138</Words>
  <Application>Microsoft Office PowerPoint</Application>
  <PresentationFormat>如螢幕大小 (4:3)</PresentationFormat>
  <Paragraphs>76</Paragraphs>
  <Slides>15</Slides>
  <Notes>15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0" baseType="lpstr">
      <vt:lpstr>新細明體</vt:lpstr>
      <vt:lpstr>Calibri</vt:lpstr>
      <vt:lpstr>Times New Roman</vt:lpstr>
      <vt:lpstr>Wingdings</vt:lpstr>
      <vt:lpstr>gwall</vt:lpstr>
      <vt:lpstr>二、從空中看臺灣</vt:lpstr>
      <vt:lpstr>本課的生字</vt:lpstr>
      <vt:lpstr>PowerPoint 簡報</vt:lpstr>
      <vt:lpstr>PowerPoint 簡報</vt:lpstr>
      <vt:lpstr>PowerPoint 簡報</vt:lpstr>
      <vt:lpstr>PowerPoint 簡報</vt:lpstr>
      <vt:lpstr>課文生字延伸詞語</vt:lpstr>
      <vt:lpstr>PowerPoint 簡報</vt:lpstr>
      <vt:lpstr>PowerPoint 簡報</vt:lpstr>
      <vt:lpstr>PowerPoint 簡報</vt:lpstr>
      <vt:lpstr>找出課文中的四字詞語</vt:lpstr>
      <vt:lpstr>本課的形近字</vt:lpstr>
      <vt:lpstr>PowerPoint 簡報</vt:lpstr>
      <vt:lpstr>本課的多音字</vt:lpstr>
      <vt:lpstr>PowerPoint 簡報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896</cp:revision>
  <cp:lastPrinted>1601-01-01T00:00:00Z</cp:lastPrinted>
  <dcterms:created xsi:type="dcterms:W3CDTF">2005-09-11T13:17:35Z</dcterms:created>
  <dcterms:modified xsi:type="dcterms:W3CDTF">2017-02-21T08:56:44Z</dcterms:modified>
</cp:coreProperties>
</file>