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2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632-0E62-4339-B6A9-7268BEBAD9BB}" type="datetimeFigureOut">
              <a:rPr lang="zh-TW" altLang="en-US" smtClean="0"/>
              <a:t>2019/3/24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4DB2-3449-4911-8000-3181235D83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632-0E62-4339-B6A9-7268BEBAD9BB}" type="datetimeFigureOut">
              <a:rPr lang="zh-TW" altLang="en-US" smtClean="0"/>
              <a:t>2019/3/24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4DB2-3449-4911-8000-3181235D83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632-0E62-4339-B6A9-7268BEBAD9BB}" type="datetimeFigureOut">
              <a:rPr lang="zh-TW" altLang="en-US" smtClean="0"/>
              <a:t>2019/3/24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4DB2-3449-4911-8000-3181235D83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632-0E62-4339-B6A9-7268BEBAD9BB}" type="datetimeFigureOut">
              <a:rPr lang="zh-TW" altLang="en-US" smtClean="0"/>
              <a:t>2019/3/24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4DB2-3449-4911-8000-3181235D83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632-0E62-4339-B6A9-7268BEBAD9BB}" type="datetimeFigureOut">
              <a:rPr lang="zh-TW" altLang="en-US" smtClean="0"/>
              <a:t>2019/3/24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4DB2-3449-4911-8000-3181235D83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632-0E62-4339-B6A9-7268BEBAD9BB}" type="datetimeFigureOut">
              <a:rPr lang="zh-TW" altLang="en-US" smtClean="0"/>
              <a:t>2019/3/24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4DB2-3449-4911-8000-3181235D83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632-0E62-4339-B6A9-7268BEBAD9BB}" type="datetimeFigureOut">
              <a:rPr lang="zh-TW" altLang="en-US" smtClean="0"/>
              <a:t>2019/3/24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4DB2-3449-4911-8000-3181235D83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632-0E62-4339-B6A9-7268BEBAD9BB}" type="datetimeFigureOut">
              <a:rPr lang="zh-TW" altLang="en-US" smtClean="0"/>
              <a:t>2019/3/24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4DB2-3449-4911-8000-3181235D83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632-0E62-4339-B6A9-7268BEBAD9BB}" type="datetimeFigureOut">
              <a:rPr lang="zh-TW" altLang="en-US" smtClean="0"/>
              <a:t>2019/3/24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4DB2-3449-4911-8000-3181235D83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632-0E62-4339-B6A9-7268BEBAD9BB}" type="datetimeFigureOut">
              <a:rPr lang="zh-TW" altLang="en-US" smtClean="0"/>
              <a:t>2019/3/24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4DB2-3449-4911-8000-3181235D83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C632-0E62-4339-B6A9-7268BEBAD9BB}" type="datetimeFigureOut">
              <a:rPr lang="zh-TW" altLang="en-US" smtClean="0"/>
              <a:t>2019/3/24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4DB2-3449-4911-8000-3181235D832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DDC632-0E62-4339-B6A9-7268BEBAD9BB}" type="datetimeFigureOut">
              <a:rPr lang="zh-TW" altLang="en-US" smtClean="0"/>
              <a:t>2019/3/24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6D4DB2-3449-4911-8000-3181235D832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高齊謙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zh-TW" altLang="en-US" dirty="0" smtClean="0"/>
              <a:t> 鯨武士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284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報告結束啦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zh-TW" altLang="en-US" dirty="0" smtClean="0"/>
              <a:t>謝謝大家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48" y="1124744"/>
            <a:ext cx="4257010" cy="335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25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關於它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zh-TW" altLang="en-US" dirty="0" smtClean="0"/>
              <a:t>作者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瑪姬 佩魯斯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/>
              <a:t>譯者</a:t>
            </a:r>
            <a:r>
              <a:rPr lang="en-US" altLang="zh-TW" dirty="0"/>
              <a:t>:</a:t>
            </a:r>
            <a:r>
              <a:rPr lang="zh-TW" altLang="en-US" dirty="0"/>
              <a:t>黃聿</a:t>
            </a:r>
            <a:r>
              <a:rPr lang="zh-TW" altLang="en-US" dirty="0" smtClean="0"/>
              <a:t>君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2232248" cy="308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78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sz="2800" dirty="0" smtClean="0"/>
              <a:t>主角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萬次郎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/>
              <a:t>與日本漁夫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zh-TW" altLang="en-US" dirty="0" smtClean="0"/>
              <a:t>示意圖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28083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10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傳說中的野蠻人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zh-TW" altLang="en-US" dirty="0" smtClean="0"/>
              <a:t>美國就等於野蠻</a:t>
            </a:r>
            <a:r>
              <a:rPr lang="en-US" altLang="zh-TW" dirty="0" smtClean="0"/>
              <a:t>??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6" y="1844824"/>
            <a:ext cx="3433403" cy="224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4176464" cy="219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0964"/>
            <a:ext cx="1559844" cy="155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2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船難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zh-TW" altLang="en-US" dirty="0" smtClean="0"/>
              <a:t>登上美國人的船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68801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93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dirty="0"/>
              <a:t>萬次郎</a:t>
            </a:r>
            <a:r>
              <a:rPr lang="zh-TW" altLang="en-US" dirty="0" smtClean="0"/>
              <a:t>丟</a:t>
            </a:r>
            <a:r>
              <a:rPr lang="en-US" altLang="zh-TW" dirty="0" smtClean="0"/>
              <a:t>……</a:t>
            </a:r>
            <a:br>
              <a:rPr lang="en-US" altLang="zh-TW" dirty="0" smtClean="0"/>
            </a:br>
            <a:r>
              <a:rPr lang="zh-TW" altLang="en-US" dirty="0" smtClean="0"/>
              <a:t>不不不，是離開同伴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zh-TW" altLang="en-US" dirty="0" smtClean="0"/>
              <a:t>親眼見證美國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755807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03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入境隨俗學火星文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英文</a:t>
            </a:r>
            <a:r>
              <a:rPr lang="zh-TW" altLang="en-US" dirty="0" smtClean="0"/>
              <a:t>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zh-TW" altLang="en-US" dirty="0" smtClean="0"/>
              <a:t>呵呵我英文</a:t>
            </a:r>
            <a:r>
              <a:rPr lang="en-US" altLang="zh-TW" dirty="0" smtClean="0"/>
              <a:t>94</a:t>
            </a:r>
            <a:r>
              <a:rPr lang="zh-TW" altLang="en-US" dirty="0" smtClean="0"/>
              <a:t>爛怎樣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/>
              <a:t>只考</a:t>
            </a:r>
            <a:r>
              <a:rPr lang="en-US" altLang="zh-TW" sz="1050" dirty="0" smtClean="0"/>
              <a:t>100</a:t>
            </a:r>
            <a:r>
              <a:rPr lang="zh-TW" altLang="en-US" dirty="0" smtClean="0"/>
              <a:t>爛死惹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/>
              <a:t>想笑就笑啊 笑</a:t>
            </a:r>
            <a:r>
              <a:rPr lang="zh-TW" altLang="en-US" dirty="0" smtClean="0"/>
              <a:t>啊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36712"/>
            <a:ext cx="3273152" cy="327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19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把知識帶回日本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zh-TW" altLang="en-US" dirty="0" smtClean="0"/>
              <a:t>分享給日本人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264580" cy="319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92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架起日美文化橋樑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zh-TW" altLang="en-US" dirty="0" smtClean="0"/>
              <a:t>日本也學到很多 啊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4170055" cy="30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</TotalTime>
  <Words>98</Words>
  <Application>Microsoft Office PowerPoint</Application>
  <PresentationFormat>如螢幕大小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氣流</vt:lpstr>
      <vt:lpstr> 鯨武士 </vt:lpstr>
      <vt:lpstr>關於它</vt:lpstr>
      <vt:lpstr>主角-萬次郎 與日本漁夫</vt:lpstr>
      <vt:lpstr>傳說中的野蠻人?</vt:lpstr>
      <vt:lpstr>船難</vt:lpstr>
      <vt:lpstr>萬次郎丟…… 不不不，是離開同伴</vt:lpstr>
      <vt:lpstr>入境隨俗學火星文 英文啦 </vt:lpstr>
      <vt:lpstr>把知識帶回日本</vt:lpstr>
      <vt:lpstr>架起日美文化橋樑</vt:lpstr>
      <vt:lpstr>報告結束啦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鯨武士</dc:title>
  <dc:creator>userA0225</dc:creator>
  <cp:lastModifiedBy>userA0225</cp:lastModifiedBy>
  <cp:revision>5</cp:revision>
  <dcterms:created xsi:type="dcterms:W3CDTF">2019-03-24T08:59:15Z</dcterms:created>
  <dcterms:modified xsi:type="dcterms:W3CDTF">2019-03-24T10:24:15Z</dcterms:modified>
</cp:coreProperties>
</file>