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/>
              <a:t>專題報告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