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6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39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3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83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63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87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0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662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73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49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00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1D630-88A7-4132-A18D-E8F137D3BBDF}" type="datetimeFigureOut">
              <a:rPr lang="zh-TW" altLang="en-US" smtClean="0"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C8D7E-294F-4A1E-B1DE-5797D34674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00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384" y="20825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8136904" cy="2232248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我們哪裡不一樣</a:t>
            </a:r>
            <a:r>
              <a:rPr lang="en-US" altLang="zh-TW" sz="8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sz="8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696744" cy="2376264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屏北高中二年九班</a:t>
            </a:r>
            <a:endParaRPr lang="en-US" altLang="zh-TW" sz="3600" dirty="0" smtClean="0">
              <a:solidFill>
                <a:schemeClr val="accent6">
                  <a:lumMod val="75000"/>
                </a:schemeClr>
              </a:solidFill>
              <a:latin typeface="DFPOP1-W9" pitchFamily="1" charset="-128"/>
              <a:ea typeface="DFPOP1-W9" pitchFamily="1" charset="-128"/>
            </a:endParaRPr>
          </a:p>
          <a:p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第</a:t>
            </a:r>
            <a:r>
              <a:rPr lang="en-US" altLang="zh-TW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10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組：毛楊寧</a:t>
            </a:r>
            <a:r>
              <a:rPr lang="en-US" altLang="zh-TW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､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盧冠竹</a:t>
            </a:r>
            <a:endParaRPr lang="en-US" altLang="zh-TW" sz="3600" dirty="0" smtClean="0">
              <a:solidFill>
                <a:schemeClr val="accent6">
                  <a:lumMod val="75000"/>
                </a:schemeClr>
              </a:solidFill>
              <a:latin typeface="DFPOP1-W9" pitchFamily="1" charset="-128"/>
              <a:ea typeface="DFPOP1-W9" pitchFamily="1" charset="-128"/>
            </a:endParaRPr>
          </a:p>
          <a:p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指導老師：古春玲</a:t>
            </a:r>
            <a:r>
              <a:rPr lang="en-US" altLang="zh-TW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､</a:t>
            </a:r>
            <a:r>
              <a:rPr lang="zh-TW" altLang="en-US" sz="3600" dirty="0" smtClean="0">
                <a:solidFill>
                  <a:schemeClr val="accent6">
                    <a:lumMod val="75000"/>
                  </a:schemeClr>
                </a:solidFill>
                <a:latin typeface="DFPOP1-W9" pitchFamily="1" charset="-128"/>
                <a:ea typeface="DFPOP1-W9" pitchFamily="1" charset="-128"/>
              </a:rPr>
              <a:t>陳來福老師</a:t>
            </a:r>
            <a:endParaRPr lang="en-US" altLang="zh-TW" sz="3600" dirty="0" smtClean="0">
              <a:solidFill>
                <a:schemeClr val="accent6">
                  <a:lumMod val="75000"/>
                </a:schemeClr>
              </a:solidFill>
              <a:latin typeface="DFPOP1-W9" pitchFamily="1" charset="-128"/>
              <a:ea typeface="DFPOP1-W9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0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" y="2637"/>
            <a:ext cx="9144000" cy="746144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solidFill>
                  <a:schemeClr val="accent3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一、研究</a:t>
            </a:r>
            <a:r>
              <a:rPr lang="zh-TW" altLang="zh-TW" sz="5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動機</a:t>
            </a:r>
            <a:endParaRPr lang="zh-TW" altLang="en-US" sz="5400" dirty="0">
              <a:solidFill>
                <a:schemeClr val="accent3">
                  <a:lumMod val="20000"/>
                  <a:lumOff val="8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zh-TW" altLang="zh-TW" sz="23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現代社會中越來越多跨性別的人，在我們的朋友圈當中也有許多這樣的人，有些人會用異樣的眼光去看待他們，覺得他們並非正常人，甚至有人覺得他們是生病了，並用一些語言或行動去歧視和排斥。但他們只是愛上跟自己一樣性別的人，只是想好好地跟自己喜歡的人好好在一起，並得到大家的支持，當我們開始喜歡上一個人，我們首先需要的是尊重，我們需要尊重彼此的不同，不同的性格、不同的喜好、不同的背景，甚至是性別，我們不能強迫對方跟自己一樣，這是霸道而且沒有禮貌的行為</a:t>
            </a:r>
            <a:r>
              <a:rPr lang="zh-TW" altLang="zh-TW" sz="23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3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畢竟正常的世界並非純淨無染的，而是它必然充斥著一定程度的美善，以及一定程度的醜惡。如同有生就有死，有病疾有痊癒，有異性戀與同性戀，以及更多你可能不曾想過的，各種性取向的人們。會有人從善，也會有人為惡。異性戀的世界並不比同性戀更美好，它一樣充斥著情殺，群交，用藥助興，與愛滋病。這些不盡美好的部份，從來都沒有因為婚姻制度的存在而被解決</a:t>
            </a:r>
            <a:r>
              <a:rPr lang="zh-TW" altLang="en-US" sz="23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了</a:t>
            </a:r>
            <a:r>
              <a:rPr lang="zh-TW" altLang="zh-TW" sz="23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3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9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" y="0"/>
            <a:ext cx="9122587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5300" y="11967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二、研究</a:t>
            </a:r>
            <a:r>
              <a:rPr lang="zh-TW" altLang="zh-TW" sz="4800" dirty="0" smtClean="0">
                <a:latin typeface="標楷體" pitchFamily="65" charset="-120"/>
                <a:ea typeface="標楷體" pitchFamily="65" charset="-120"/>
              </a:rPr>
              <a:t>目的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3656" y="2492896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想了解原鄉的性別差異問題。</a:t>
            </a:r>
          </a:p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了解為什麼會產生有同性戀的取向。</a:t>
            </a:r>
          </a:p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提供給專家學者為研究參考的依據。</a:t>
            </a: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35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169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三、研究</a:t>
            </a:r>
            <a:r>
              <a:rPr lang="zh-TW" altLang="zh-TW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方式</a:t>
            </a:r>
            <a:endParaRPr lang="zh-TW" altLang="en-US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(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一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)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參考網路上現成的資料和影片。</a:t>
            </a:r>
          </a:p>
          <a:p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(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二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)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回到部落去訪問一些老人家原鄉性別差異的議題。</a:t>
            </a:r>
          </a:p>
          <a:p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(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三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)</a:t>
            </a:r>
            <a:r>
              <a:rPr lang="zh-TW" altLang="zh-TW" dirty="0">
                <a:solidFill>
                  <a:schemeClr val="accent1">
                    <a:lumMod val="50000"/>
                  </a:schemeClr>
                </a:solidFill>
                <a:latin typeface="Adobe 楷体 Std R" pitchFamily="18" charset="-128"/>
                <a:ea typeface="Adobe 楷体 Std R" pitchFamily="18" charset="-128"/>
              </a:rPr>
              <a:t>訪問一些是同性有性別差異問題的同學或朋友。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301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378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我們哪裡不一樣?</vt:lpstr>
      <vt:lpstr>一、研究動機</vt:lpstr>
      <vt:lpstr>二、研究目的</vt:lpstr>
      <vt:lpstr>三、研究方式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我們哪裡不一樣?</dc:title>
  <dc:creator>USER</dc:creator>
  <cp:lastModifiedBy>USER</cp:lastModifiedBy>
  <cp:revision>8</cp:revision>
  <dcterms:created xsi:type="dcterms:W3CDTF">2016-12-20T05:48:03Z</dcterms:created>
  <dcterms:modified xsi:type="dcterms:W3CDTF">2016-12-20T07:08:05Z</dcterms:modified>
</cp:coreProperties>
</file>