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2262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49398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037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57832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1063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2887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907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662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00730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84494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0009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1D630-88A7-4132-A18D-E8F137D3BBDF}" type="datetimeFigureOut">
              <a:rPr lang="zh-TW" altLang="en-US" smtClean="0"/>
              <a:t>2016/12/20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C8D7E-294F-4A1E-B1DE-5797D346740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0008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FilmGrain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384" y="20825"/>
            <a:ext cx="9144000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1124744"/>
            <a:ext cx="8136904" cy="2232248"/>
          </a:xfrm>
        </p:spPr>
        <p:txBody>
          <a:bodyPr>
            <a:normAutofit/>
          </a:bodyPr>
          <a:lstStyle/>
          <a:p>
            <a:r>
              <a:rPr lang="zh-TW" altLang="en-US" sz="8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我們哪裡不一樣</a:t>
            </a:r>
            <a:r>
              <a:rPr lang="en-US" altLang="zh-TW" sz="80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?</a:t>
            </a:r>
            <a:endParaRPr lang="zh-TW" altLang="en-US" sz="80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6696744" cy="2376264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DFPOP1-W9" pitchFamily="1" charset="-128"/>
                <a:ea typeface="DFPOP1-W9" pitchFamily="1" charset="-128"/>
              </a:rPr>
              <a:t>屏北高中二年九班</a:t>
            </a:r>
            <a:endParaRPr lang="en-US" altLang="zh-TW" sz="3600" dirty="0" smtClean="0">
              <a:solidFill>
                <a:schemeClr val="accent6">
                  <a:lumMod val="75000"/>
                </a:schemeClr>
              </a:solidFill>
              <a:latin typeface="DFPOP1-W9" pitchFamily="1" charset="-128"/>
              <a:ea typeface="DFPOP1-W9" pitchFamily="1" charset="-128"/>
            </a:endParaRPr>
          </a:p>
          <a:p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DFPOP1-W9" pitchFamily="1" charset="-128"/>
                <a:ea typeface="DFPOP1-W9" pitchFamily="1" charset="-128"/>
              </a:rPr>
              <a:t>第</a:t>
            </a:r>
            <a:r>
              <a:rPr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DFPOP1-W9" pitchFamily="1" charset="-128"/>
                <a:ea typeface="DFPOP1-W9" pitchFamily="1" charset="-128"/>
              </a:rPr>
              <a:t>10</a:t>
            </a:r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DFPOP1-W9" pitchFamily="1" charset="-128"/>
                <a:ea typeface="DFPOP1-W9" pitchFamily="1" charset="-128"/>
              </a:rPr>
              <a:t>組：毛楊寧</a:t>
            </a:r>
            <a:r>
              <a:rPr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DFPOP1-W9" pitchFamily="1" charset="-128"/>
                <a:ea typeface="DFPOP1-W9" pitchFamily="1" charset="-128"/>
              </a:rPr>
              <a:t>､</a:t>
            </a:r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DFPOP1-W9" pitchFamily="1" charset="-128"/>
                <a:ea typeface="DFPOP1-W9" pitchFamily="1" charset="-128"/>
              </a:rPr>
              <a:t>盧冠竹</a:t>
            </a:r>
            <a:endParaRPr lang="en-US" altLang="zh-TW" sz="3600" dirty="0" smtClean="0">
              <a:solidFill>
                <a:schemeClr val="accent6">
                  <a:lumMod val="75000"/>
                </a:schemeClr>
              </a:solidFill>
              <a:latin typeface="DFPOP1-W9" pitchFamily="1" charset="-128"/>
              <a:ea typeface="DFPOP1-W9" pitchFamily="1" charset="-128"/>
            </a:endParaRPr>
          </a:p>
          <a:p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DFPOP1-W9" pitchFamily="1" charset="-128"/>
                <a:ea typeface="DFPOP1-W9" pitchFamily="1" charset="-128"/>
              </a:rPr>
              <a:t>指導老師：古春玲</a:t>
            </a:r>
            <a:r>
              <a:rPr lang="en-US" altLang="zh-TW" sz="3600" dirty="0" smtClean="0">
                <a:solidFill>
                  <a:schemeClr val="accent6">
                    <a:lumMod val="75000"/>
                  </a:schemeClr>
                </a:solidFill>
                <a:latin typeface="DFPOP1-W9" pitchFamily="1" charset="-128"/>
                <a:ea typeface="DFPOP1-W9" pitchFamily="1" charset="-128"/>
              </a:rPr>
              <a:t>､</a:t>
            </a:r>
            <a:r>
              <a:rPr lang="zh-TW" altLang="en-US" sz="3600" dirty="0" smtClean="0">
                <a:solidFill>
                  <a:schemeClr val="accent6">
                    <a:lumMod val="75000"/>
                  </a:schemeClr>
                </a:solidFill>
                <a:latin typeface="DFPOP1-W9" pitchFamily="1" charset="-128"/>
                <a:ea typeface="DFPOP1-W9" pitchFamily="1" charset="-128"/>
              </a:rPr>
              <a:t>陳來福老師</a:t>
            </a:r>
            <a:endParaRPr lang="en-US" altLang="zh-TW" sz="3600" dirty="0" smtClean="0">
              <a:solidFill>
                <a:schemeClr val="accent6">
                  <a:lumMod val="75000"/>
                </a:schemeClr>
              </a:solidFill>
              <a:latin typeface="DFPOP1-W9" pitchFamily="1" charset="-128"/>
              <a:ea typeface="DFPOP1-W9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2707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1" y="2637"/>
            <a:ext cx="9144000" cy="7461448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zh-TW" sz="5400" dirty="0">
                <a:solidFill>
                  <a:schemeClr val="accent3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一、研究</a:t>
            </a:r>
            <a:r>
              <a:rPr lang="zh-TW" altLang="zh-TW" sz="54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標楷體" pitchFamily="65" charset="-120"/>
                <a:ea typeface="標楷體" pitchFamily="65" charset="-120"/>
              </a:rPr>
              <a:t>動機</a:t>
            </a:r>
            <a:endParaRPr lang="zh-TW" altLang="en-US" sz="5400" dirty="0">
              <a:solidFill>
                <a:schemeClr val="accent3">
                  <a:lumMod val="20000"/>
                  <a:lumOff val="8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Autofit/>
          </a:bodyPr>
          <a:lstStyle/>
          <a:p>
            <a:pPr algn="just"/>
            <a:r>
              <a:rPr lang="zh-TW" altLang="zh-TW" sz="23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在現代社會中越來越多跨性別的人，在我們的朋友圈當中也有許多這樣的人，有些人會用異樣的眼光去看待他們，覺得他們並非正常人，甚至有人覺得他們是生病了，並用一些語言或行動去歧視和排斥。但他們只是愛上跟自己一樣性別的人，只是想好好地跟自己喜歡的人好好在一起，並得到大家的支持，當我們開始喜歡上一個人，我們首先需要的是尊重，我們需要尊重彼此的不同，不同的性格、不同的喜好、不同的背景，甚至是性別，我們不能強迫對方跟自己一樣，這是霸道而且沒有禮貌的行為</a:t>
            </a:r>
            <a:r>
              <a:rPr lang="zh-TW" altLang="zh-TW" sz="23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。</a:t>
            </a:r>
            <a:r>
              <a:rPr lang="zh-TW" altLang="en-US" sz="2300" dirty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畢竟正常的世界並非純淨無染的，而是它必然充斥著一定程度的美善，以及一定程度的醜惡。如同有生就有死，有病疾有痊癒，有異性戀與同性戀，以及更多你可能不曾想過的，各種性取向的人們。會有人從善，也會有人為惡。異性戀的世界並不比同性戀更美好，它一樣充斥著情殺，群交，用藥助興，與愛滋病。這些不盡美好的部份，從來都沒有因為婚姻制度的存在而被解決</a:t>
            </a:r>
            <a:r>
              <a:rPr lang="zh-TW" altLang="en-US" sz="23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了</a:t>
            </a:r>
            <a:r>
              <a:rPr lang="zh-TW" altLang="zh-TW" sz="230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zh-TW" altLang="en-US" sz="2300" dirty="0">
              <a:solidFill>
                <a:schemeClr val="bg1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190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6" y="0"/>
            <a:ext cx="9122587" cy="6858000"/>
          </a:xfr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15300" y="1196752"/>
            <a:ext cx="8229600" cy="1143000"/>
          </a:xfrm>
        </p:spPr>
        <p:txBody>
          <a:bodyPr>
            <a:normAutofit/>
          </a:bodyPr>
          <a:lstStyle/>
          <a:p>
            <a:r>
              <a:rPr lang="zh-TW" altLang="zh-TW" sz="4800" dirty="0">
                <a:latin typeface="標楷體" pitchFamily="65" charset="-120"/>
                <a:ea typeface="標楷體" pitchFamily="65" charset="-120"/>
              </a:rPr>
              <a:t>二、研究</a:t>
            </a:r>
            <a:r>
              <a:rPr lang="zh-TW" altLang="zh-TW" sz="4800" dirty="0" smtClean="0">
                <a:latin typeface="標楷體" pitchFamily="65" charset="-120"/>
                <a:ea typeface="標楷體" pitchFamily="65" charset="-120"/>
              </a:rPr>
              <a:t>目的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3656" y="2492896"/>
            <a:ext cx="79928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一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想了解原鄉的性別差異問題。</a:t>
            </a:r>
          </a:p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二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了解為什麼會產生有同性戀的取向。</a:t>
            </a:r>
          </a:p>
          <a:p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三</a:t>
            </a:r>
            <a:r>
              <a:rPr lang="en-US" altLang="zh-TW" sz="36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600" dirty="0" smtClean="0">
                <a:latin typeface="標楷體" pitchFamily="65" charset="-120"/>
                <a:ea typeface="標楷體" pitchFamily="65" charset="-120"/>
              </a:rPr>
              <a:t>提供給專家學者為研究參考的依據。</a:t>
            </a:r>
          </a:p>
          <a:p>
            <a:endParaRPr lang="zh-TW" altLang="en-US" sz="3600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3595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LineDraw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81691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dirty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三、研究</a:t>
            </a:r>
            <a:r>
              <a:rPr lang="zh-TW" altLang="zh-TW" dirty="0" smtClean="0">
                <a:solidFill>
                  <a:schemeClr val="accent3">
                    <a:lumMod val="50000"/>
                  </a:schemeClr>
                </a:solidFill>
                <a:latin typeface="標楷體" pitchFamily="65" charset="-120"/>
                <a:ea typeface="標楷體" pitchFamily="65" charset="-120"/>
              </a:rPr>
              <a:t>方式</a:t>
            </a:r>
            <a:endParaRPr lang="zh-TW" altLang="en-US" dirty="0">
              <a:solidFill>
                <a:schemeClr val="accent3">
                  <a:lumMod val="50000"/>
                </a:schemeClr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(</a:t>
            </a: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一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)</a:t>
            </a: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參考網路上現成的資料和影片。</a:t>
            </a:r>
          </a:p>
          <a:p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(</a:t>
            </a: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二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)</a:t>
            </a: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回到部落去訪問一些老人家原鄉性別差異的議題。</a:t>
            </a:r>
          </a:p>
          <a:p>
            <a:r>
              <a:rPr lang="en-US" altLang="zh-TW" dirty="0" smtClean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(</a:t>
            </a: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三</a:t>
            </a:r>
            <a:r>
              <a:rPr lang="en-US" altLang="zh-TW" dirty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)</a:t>
            </a:r>
            <a:r>
              <a:rPr lang="zh-TW" altLang="zh-TW" dirty="0">
                <a:solidFill>
                  <a:schemeClr val="accent1">
                    <a:lumMod val="50000"/>
                  </a:schemeClr>
                </a:solidFill>
                <a:latin typeface="Adobe 楷体 Std R" pitchFamily="18" charset="-128"/>
                <a:ea typeface="Adobe 楷体 Std R" pitchFamily="18" charset="-128"/>
              </a:rPr>
              <a:t>訪問一些是同性有性別差異問題的同學或朋友。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33015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378</Words>
  <Application>Microsoft Office PowerPoint</Application>
  <PresentationFormat>如螢幕大小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我們哪裡不一樣?</vt:lpstr>
      <vt:lpstr>一、研究動機</vt:lpstr>
      <vt:lpstr>二、研究目的</vt:lpstr>
      <vt:lpstr>三、研究方式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我們哪裡不一樣?</dc:title>
  <dc:creator>USER</dc:creator>
  <cp:lastModifiedBy>USER</cp:lastModifiedBy>
  <cp:revision>8</cp:revision>
  <dcterms:created xsi:type="dcterms:W3CDTF">2016-12-20T05:48:03Z</dcterms:created>
  <dcterms:modified xsi:type="dcterms:W3CDTF">2016-12-20T07:08:05Z</dcterms:modified>
</cp:coreProperties>
</file>