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92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01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164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1301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22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391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3534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5520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91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38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983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874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6961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141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02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017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83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A4FEBB5-8EE0-4C0B-A97C-7F95B7012ED3}" type="datetimeFigureOut">
              <a:rPr lang="zh-TW" altLang="en-US" smtClean="0"/>
              <a:t>2019/3/8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E6C522E-1324-4A8C-BC7F-3B8B9A0A2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8371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h.wikipedia.org/wiki/%E4%BC%AF%E7%88%B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600" dirty="0" smtClean="0"/>
              <a:t>王子與乞丐</a:t>
            </a:r>
            <a:endParaRPr lang="zh-TW" altLang="en-US" sz="5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作者</a:t>
            </a:r>
            <a:r>
              <a:rPr lang="en-US" altLang="zh-TW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  <a:r>
              <a:rPr lang="zh-TW" altLang="en-US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馬克</a:t>
            </a:r>
            <a:r>
              <a:rPr lang="en-US" altLang="zh-TW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•</a:t>
            </a:r>
            <a:r>
              <a:rPr lang="zh-TW" altLang="en-US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吐溫</a:t>
            </a:r>
            <a:endParaRPr lang="en-US" altLang="zh-TW" sz="3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zh-TW" altLang="en-US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改寫</a:t>
            </a:r>
            <a:r>
              <a:rPr lang="en-US" altLang="zh-TW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  <a:r>
              <a:rPr lang="zh-TW" altLang="en-US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嘻笑海草</a:t>
            </a:r>
            <a:endParaRPr lang="en-US" altLang="zh-TW" sz="3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zh-TW" altLang="en-US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出版社</a:t>
            </a:r>
            <a:r>
              <a:rPr lang="en-US" altLang="zh-TW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  <a:r>
              <a:rPr lang="zh-TW" altLang="en-US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三采文化</a:t>
            </a:r>
            <a:endParaRPr lang="en-US" altLang="zh-TW" sz="30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r>
              <a:rPr lang="zh-TW" altLang="en-US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介紹者</a:t>
            </a:r>
            <a:r>
              <a:rPr lang="en-US" altLang="zh-TW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  <a:r>
              <a:rPr lang="zh-TW" altLang="en-US" sz="3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林彥宏</a:t>
            </a:r>
            <a:endParaRPr lang="zh-TW" alt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598" y="-37781"/>
            <a:ext cx="5008316" cy="689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9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43100" y="685800"/>
            <a:ext cx="8534400" cy="1507067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06727" y="2003961"/>
            <a:ext cx="8534400" cy="361526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zh-TW" altLang="en-US" sz="19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本書介紹</a:t>
            </a:r>
            <a:r>
              <a:rPr lang="en-US" altLang="zh-TW" sz="19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因為不了解彼此的生活環境，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兩人都很羨慕對方的生活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，於是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相約交換身分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。之後，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湯姆被帶回宮廷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，愛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德華則是努力逃離湯姆的父親的魔掌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。愛德華在沒落貴族邁爾斯</a:t>
            </a:r>
            <a:r>
              <a:rPr lang="en-US" altLang="zh-TW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·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亨</a:t>
            </a:r>
            <a:r>
              <a:rPr lang="zh-TW" altLang="en-US" sz="11200" dirty="0" smtClean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登的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協助之下得以重返王宮，恰好在此時，亨利國王去世，愛德華是規定的繼任國王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。</a:t>
            </a:r>
          </a:p>
          <a:p>
            <a:pPr marL="0" indent="0">
              <a:buNone/>
            </a:pP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歷經多次冒險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，包括牢獄生活之後，愛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德華在湯姆即將受冕之時要求與湯姆換回正確的身分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。湯姆迫不及待地要放棄王位，但是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貴族們不相信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形如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乞丐的愛德華才是真正的</a:t>
            </a:r>
            <a:r>
              <a:rPr lang="zh-TW" altLang="en-US" sz="112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國王直到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愛德華拿出他在離開王宮之前藏起來的玉璽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，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才向眾人證明了自己是繼任國王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。之後</a:t>
            </a:r>
            <a:r>
              <a:rPr lang="zh-TW" altLang="en-US" sz="11200" dirty="0" smtClean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，獲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晉升為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hlinkClick r:id="rId2" tooltip="伯爵"/>
              </a:rPr>
              <a:t>伯爵</a:t>
            </a:r>
            <a:r>
              <a:rPr lang="zh-TW" altLang="en-US" sz="11200" dirty="0">
                <a:ln w="0"/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，並得到從此以後家族族長在國王面前可以坐下的殊榮。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而湯姆則獲得國王為了感激而賜予的「國王</a:t>
            </a:r>
            <a:r>
              <a:rPr lang="zh-TW" altLang="en-US" sz="112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護衛</a:t>
            </a:r>
            <a:r>
              <a:rPr lang="en-US" altLang="zh-TW" sz="112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]</a:t>
            </a:r>
            <a:r>
              <a:rPr lang="zh-TW" altLang="en-US" sz="112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的</a:t>
            </a:r>
            <a:r>
              <a:rPr lang="zh-TW" altLang="en-US" sz="112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特許終身頭銜○</a:t>
            </a:r>
            <a:endParaRPr lang="en-US" altLang="zh-TW" sz="11200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771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91142" y="4273576"/>
            <a:ext cx="8534400" cy="1507067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0634" y="1061897"/>
            <a:ext cx="12192000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✡</a:t>
            </a:r>
            <a:r>
              <a:rPr lang="zh-TW" alt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你</a:t>
            </a:r>
            <a:r>
              <a:rPr lang="zh-TW" alt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有想過想要跟別人</a:t>
            </a:r>
            <a:r>
              <a:rPr lang="zh-TW" alt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互換地位嗎</a:t>
            </a:r>
            <a:r>
              <a:rPr lang="zh-TW" alt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？</a:t>
            </a:r>
            <a:endParaRPr lang="zh-TW" altLang="en-US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5388463" y="948656"/>
            <a:ext cx="20563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9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♛</a:t>
            </a:r>
          </a:p>
        </p:txBody>
      </p:sp>
    </p:spTree>
    <p:extLst>
      <p:ext uri="{BB962C8B-B14F-4D97-AF65-F5344CB8AC3E}">
        <p14:creationId xmlns:p14="http://schemas.microsoft.com/office/powerpoint/2010/main" val="104243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15486" y="673925"/>
            <a:ext cx="8534400" cy="1507067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36710" y="2918361"/>
            <a:ext cx="8534400" cy="3615267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55469136"/>
      </p:ext>
    </p:extLst>
  </p:cSld>
  <p:clrMapOvr>
    <a:masterClrMapping/>
  </p:clrMapOvr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51</TotalTime>
  <Words>240</Words>
  <Application>Microsoft Office PowerPoint</Application>
  <PresentationFormat>寬螢幕</PresentationFormat>
  <Paragraphs>10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微軟正黑體</vt:lpstr>
      <vt:lpstr>Century Gothic</vt:lpstr>
      <vt:lpstr>Wingdings 3</vt:lpstr>
      <vt:lpstr>切割線</vt:lpstr>
      <vt:lpstr>王子與乞丐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王子與乞丐</dc:title>
  <dc:creator>User</dc:creator>
  <cp:lastModifiedBy>User</cp:lastModifiedBy>
  <cp:revision>8</cp:revision>
  <dcterms:created xsi:type="dcterms:W3CDTF">2019-03-05T07:08:44Z</dcterms:created>
  <dcterms:modified xsi:type="dcterms:W3CDTF">2019-03-08T05:06:22Z</dcterms:modified>
</cp:coreProperties>
</file>