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70" autoAdjust="0"/>
  </p:normalViewPr>
  <p:slideViewPr>
    <p:cSldViewPr>
      <p:cViewPr varScale="1">
        <p:scale>
          <a:sx n="109" d="100"/>
          <a:sy n="109" d="100"/>
        </p:scale>
        <p:origin x="-177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等腰三角形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BEAD13-0566-4C6C-97E7-55F17F24B09F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角三角形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等腰三角形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1" name="直線接點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BEAD13-0566-4C6C-97E7-55F17F24B09F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BEAD13-0566-4C6C-97E7-55F17F24B09F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BEAD13-0566-4C6C-97E7-55F17F24B09F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直角三角形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直線接點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2016/12/6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zh-TW" altLang="en-US" dirty="0">
                <a:solidFill>
                  <a:schemeClr val="accent2">
                    <a:lumMod val="60000"/>
                    <a:lumOff val="40000"/>
                  </a:schemeClr>
                </a:solidFill>
                <a:latin typeface="FangSong" pitchFamily="49" charset="-122"/>
                <a:ea typeface="FangSong" pitchFamily="49" charset="-122"/>
              </a:rPr>
              <a:t>我們哪裡不一樣</a:t>
            </a:r>
            <a:r>
              <a:rPr lang="en-US" altLang="zh-TW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FangSong" pitchFamily="49" charset="-122"/>
                <a:ea typeface="FangSong" pitchFamily="49" charset="-122"/>
              </a:rPr>
              <a:t>?</a:t>
            </a:r>
            <a:endParaRPr lang="zh-TW" altLang="en-US" dirty="0">
              <a:solidFill>
                <a:schemeClr val="accent2">
                  <a:lumMod val="60000"/>
                  <a:lumOff val="40000"/>
                </a:schemeClr>
              </a:solidFill>
              <a:effectLst/>
              <a:latin typeface="FangSong" pitchFamily="49" charset="-122"/>
              <a:ea typeface="FangSong" pitchFamily="49" charset="-122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551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神韻">
  <a:themeElements>
    <a:clrScheme name="神韻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神韻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神韻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76</TotalTime>
  <Words>4</Words>
  <Application>Microsoft Office PowerPoint</Application>
  <PresentationFormat>如螢幕大小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神韻</vt:lpstr>
      <vt:lpstr>我們哪裡不一樣?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我們哪裡不一樣?</dc:title>
  <dc:creator>USER</dc:creator>
  <cp:lastModifiedBy>USER</cp:lastModifiedBy>
  <cp:revision>3</cp:revision>
  <dcterms:created xsi:type="dcterms:W3CDTF">2016-12-06T05:40:57Z</dcterms:created>
  <dcterms:modified xsi:type="dcterms:W3CDTF">2016-12-06T06:58:07Z</dcterms:modified>
</cp:coreProperties>
</file>