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8" r:id="rId3"/>
    <p:sldId id="260" r:id="rId4"/>
    <p:sldId id="261" r:id="rId5"/>
    <p:sldId id="257" r:id="rId6"/>
    <p:sldId id="259" r:id="rId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166" autoAdjust="0"/>
  </p:normalViewPr>
  <p:slideViewPr>
    <p:cSldViewPr snapToGrid="0">
      <p:cViewPr varScale="1">
        <p:scale>
          <a:sx n="105" d="100"/>
          <a:sy n="105" d="100"/>
        </p:scale>
        <p:origin x="798"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E6C522E-1324-4A8C-BC7F-3B8B9A0A2375}" type="slidenum">
              <a:rPr lang="zh-TW" altLang="en-US" smtClean="0"/>
              <a:t>‹#›</a:t>
            </a:fld>
            <a:endParaRPr lang="zh-TW"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39922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Date Placeholder 2"/>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4009013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1125164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zh-TW" altLang="en-US" smtClean="0"/>
              <a:t>按一下以編輯母片標題樣式</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E6C522E-1324-4A8C-BC7F-3B8B9A0A2375}" type="slidenum">
              <a:rPr lang="zh-TW" altLang="en-US" smtClean="0"/>
              <a:t>‹#›</a:t>
            </a:fld>
            <a:endParaRPr lang="zh-TW"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401301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21842284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zh-TW" altLang="en-US" smtClean="0"/>
              <a:t>按一下以編輯母片標題樣式</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TW" altLang="en-US" smtClean="0"/>
              <a:t>編輯母片文字樣式</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E6C522E-1324-4A8C-BC7F-3B8B9A0A2375}" type="slidenum">
              <a:rPr lang="zh-TW" altLang="en-US" smtClean="0"/>
              <a:t>‹#›</a:t>
            </a:fld>
            <a:endParaRPr lang="zh-TW"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43915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zh-TW" altLang="en-US" smtClean="0"/>
              <a:t>按一下以編輯母片標題樣式</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TW" altLang="en-US" smtClean="0"/>
              <a:t>編輯母片文字樣式</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933534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2155520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178891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nchor="ct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89538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469830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988748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2976961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1011413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4213024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1700173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zh-TW" altLang="en-US" smtClean="0"/>
              <a:t>按一下以編輯母片標題樣式</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1A4FEBB5-8EE0-4C0B-A97C-7F95B7012ED3}" type="datetimeFigureOut">
              <a:rPr lang="zh-TW" altLang="en-US" smtClean="0"/>
              <a:t>2019/3/13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3375835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A4FEBB5-8EE0-4C0B-A97C-7F95B7012ED3}" type="datetimeFigureOut">
              <a:rPr lang="zh-TW" altLang="en-US" smtClean="0"/>
              <a:t>2019/3/13</a:t>
            </a:fld>
            <a:endParaRPr lang="zh-TW"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zh-TW"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E6C522E-1324-4A8C-BC7F-3B8B9A0A2375}" type="slidenum">
              <a:rPr lang="zh-TW" altLang="en-US" smtClean="0"/>
              <a:t>‹#›</a:t>
            </a:fld>
            <a:endParaRPr lang="zh-TW" altLang="en-US"/>
          </a:p>
        </p:txBody>
      </p:sp>
    </p:spTree>
    <p:extLst>
      <p:ext uri="{BB962C8B-B14F-4D97-AF65-F5344CB8AC3E}">
        <p14:creationId xmlns:p14="http://schemas.microsoft.com/office/powerpoint/2010/main" val="3283837113"/>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zh.wikipedia.org/wiki/%E4%BC%AF%E7%88%B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zh-TW" altLang="en-US" sz="5600" dirty="0" smtClean="0"/>
              <a:t>王子與乞丐</a:t>
            </a:r>
            <a:endParaRPr lang="zh-TW" altLang="en-US" sz="5600" dirty="0"/>
          </a:p>
        </p:txBody>
      </p:sp>
      <p:sp>
        <p:nvSpPr>
          <p:cNvPr id="3" name="副標題 2"/>
          <p:cNvSpPr>
            <a:spLocks noGrp="1"/>
          </p:cNvSpPr>
          <p:nvPr>
            <p:ph type="subTitle" idx="1"/>
          </p:nvPr>
        </p:nvSpPr>
        <p:spPr/>
        <p:txBody>
          <a:bodyPr>
            <a:normAutofit fontScale="92500" lnSpcReduction="20000"/>
          </a:bodyPr>
          <a:lstStyle/>
          <a:p>
            <a:r>
              <a:rPr lang="zh-TW" altLang="en-US" sz="3000" dirty="0" smtClean="0">
                <a:solidFill>
                  <a:schemeClr val="bg1">
                    <a:lumMod val="95000"/>
                    <a:lumOff val="5000"/>
                  </a:schemeClr>
                </a:solidFill>
              </a:rPr>
              <a:t>作者</a:t>
            </a:r>
            <a:r>
              <a:rPr lang="en-US" altLang="zh-TW" sz="3000" dirty="0" smtClean="0">
                <a:solidFill>
                  <a:schemeClr val="bg1">
                    <a:lumMod val="95000"/>
                    <a:lumOff val="5000"/>
                  </a:schemeClr>
                </a:solidFill>
              </a:rPr>
              <a:t>:</a:t>
            </a:r>
            <a:r>
              <a:rPr lang="zh-TW" altLang="en-US" sz="3000" dirty="0" smtClean="0">
                <a:solidFill>
                  <a:schemeClr val="bg1">
                    <a:lumMod val="95000"/>
                    <a:lumOff val="5000"/>
                  </a:schemeClr>
                </a:solidFill>
              </a:rPr>
              <a:t>馬克</a:t>
            </a:r>
            <a:r>
              <a:rPr lang="en-US" altLang="zh-TW" sz="3000" dirty="0" smtClean="0">
                <a:solidFill>
                  <a:schemeClr val="bg1">
                    <a:lumMod val="95000"/>
                    <a:lumOff val="5000"/>
                  </a:schemeClr>
                </a:solidFill>
              </a:rPr>
              <a:t>•</a:t>
            </a:r>
            <a:r>
              <a:rPr lang="zh-TW" altLang="en-US" sz="3000" dirty="0" smtClean="0">
                <a:solidFill>
                  <a:schemeClr val="bg1">
                    <a:lumMod val="95000"/>
                    <a:lumOff val="5000"/>
                  </a:schemeClr>
                </a:solidFill>
              </a:rPr>
              <a:t>吐溫</a:t>
            </a:r>
            <a:endParaRPr lang="en-US" altLang="zh-TW" sz="3000" dirty="0" smtClean="0">
              <a:solidFill>
                <a:schemeClr val="bg1">
                  <a:lumMod val="95000"/>
                  <a:lumOff val="5000"/>
                </a:schemeClr>
              </a:solidFill>
            </a:endParaRPr>
          </a:p>
          <a:p>
            <a:r>
              <a:rPr lang="zh-TW" altLang="en-US" sz="3000" dirty="0" smtClean="0">
                <a:solidFill>
                  <a:schemeClr val="bg1">
                    <a:lumMod val="95000"/>
                    <a:lumOff val="5000"/>
                  </a:schemeClr>
                </a:solidFill>
              </a:rPr>
              <a:t>改寫</a:t>
            </a:r>
            <a:r>
              <a:rPr lang="en-US" altLang="zh-TW" sz="3000" dirty="0" smtClean="0">
                <a:solidFill>
                  <a:schemeClr val="bg1">
                    <a:lumMod val="95000"/>
                    <a:lumOff val="5000"/>
                  </a:schemeClr>
                </a:solidFill>
              </a:rPr>
              <a:t>:</a:t>
            </a:r>
            <a:r>
              <a:rPr lang="zh-TW" altLang="en-US" sz="3000" dirty="0" smtClean="0">
                <a:solidFill>
                  <a:schemeClr val="bg1">
                    <a:lumMod val="95000"/>
                    <a:lumOff val="5000"/>
                  </a:schemeClr>
                </a:solidFill>
              </a:rPr>
              <a:t>嘻笑海草</a:t>
            </a:r>
            <a:endParaRPr lang="en-US" altLang="zh-TW" sz="3000" dirty="0" smtClean="0">
              <a:solidFill>
                <a:schemeClr val="bg1">
                  <a:lumMod val="95000"/>
                  <a:lumOff val="5000"/>
                </a:schemeClr>
              </a:solidFill>
            </a:endParaRPr>
          </a:p>
          <a:p>
            <a:r>
              <a:rPr lang="zh-TW" altLang="en-US" sz="3000" dirty="0" smtClean="0">
                <a:solidFill>
                  <a:schemeClr val="bg1">
                    <a:lumMod val="95000"/>
                    <a:lumOff val="5000"/>
                  </a:schemeClr>
                </a:solidFill>
              </a:rPr>
              <a:t>出版社</a:t>
            </a:r>
            <a:r>
              <a:rPr lang="en-US" altLang="zh-TW" sz="3000" dirty="0" smtClean="0">
                <a:solidFill>
                  <a:schemeClr val="bg1">
                    <a:lumMod val="95000"/>
                    <a:lumOff val="5000"/>
                  </a:schemeClr>
                </a:solidFill>
              </a:rPr>
              <a:t>:</a:t>
            </a:r>
            <a:r>
              <a:rPr lang="zh-TW" altLang="en-US" sz="3000" dirty="0" smtClean="0">
                <a:solidFill>
                  <a:schemeClr val="bg1">
                    <a:lumMod val="95000"/>
                    <a:lumOff val="5000"/>
                  </a:schemeClr>
                </a:solidFill>
              </a:rPr>
              <a:t>三采文化</a:t>
            </a:r>
            <a:endParaRPr lang="en-US" altLang="zh-TW" sz="3000" dirty="0" smtClean="0">
              <a:solidFill>
                <a:schemeClr val="bg1">
                  <a:lumMod val="95000"/>
                  <a:lumOff val="5000"/>
                </a:schemeClr>
              </a:solidFill>
            </a:endParaRPr>
          </a:p>
          <a:p>
            <a:r>
              <a:rPr lang="zh-TW" altLang="en-US" sz="3000" dirty="0" smtClean="0">
                <a:solidFill>
                  <a:schemeClr val="bg1">
                    <a:lumMod val="95000"/>
                    <a:lumOff val="5000"/>
                  </a:schemeClr>
                </a:solidFill>
              </a:rPr>
              <a:t>介紹者</a:t>
            </a:r>
            <a:r>
              <a:rPr lang="en-US" altLang="zh-TW" sz="3000" dirty="0" smtClean="0">
                <a:solidFill>
                  <a:schemeClr val="bg1">
                    <a:lumMod val="95000"/>
                    <a:lumOff val="5000"/>
                  </a:schemeClr>
                </a:solidFill>
              </a:rPr>
              <a:t>:</a:t>
            </a:r>
            <a:r>
              <a:rPr lang="zh-TW" altLang="en-US" sz="3000" dirty="0" smtClean="0">
                <a:solidFill>
                  <a:schemeClr val="bg1">
                    <a:lumMod val="95000"/>
                    <a:lumOff val="5000"/>
                  </a:schemeClr>
                </a:solidFill>
              </a:rPr>
              <a:t>林彥宏</a:t>
            </a:r>
            <a:endParaRPr lang="zh-TW" altLang="en-US" sz="3000" dirty="0">
              <a:solidFill>
                <a:schemeClr val="bg1">
                  <a:lumMod val="95000"/>
                  <a:lumOff val="5000"/>
                </a:schemeClr>
              </a:solidFill>
            </a:endParaRP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2598" y="-37781"/>
            <a:ext cx="5008316" cy="6895781"/>
          </a:xfrm>
          <a:prstGeom prst="rect">
            <a:avLst/>
          </a:prstGeom>
        </p:spPr>
      </p:pic>
    </p:spTree>
    <p:extLst>
      <p:ext uri="{BB962C8B-B14F-4D97-AF65-F5344CB8AC3E}">
        <p14:creationId xmlns:p14="http://schemas.microsoft.com/office/powerpoint/2010/main" val="2501981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743100" y="685800"/>
            <a:ext cx="8534400" cy="1507067"/>
          </a:xfrm>
        </p:spPr>
        <p:txBody>
          <a:bodyPr/>
          <a:lstStyle/>
          <a:p>
            <a:endParaRPr lang="zh-TW" altLang="en-US" dirty="0"/>
          </a:p>
        </p:txBody>
      </p:sp>
      <p:sp>
        <p:nvSpPr>
          <p:cNvPr id="3" name="內容版面配置區 2"/>
          <p:cNvSpPr>
            <a:spLocks noGrp="1"/>
          </p:cNvSpPr>
          <p:nvPr>
            <p:ph idx="1"/>
          </p:nvPr>
        </p:nvSpPr>
        <p:spPr>
          <a:xfrm>
            <a:off x="1402668" y="2192867"/>
            <a:ext cx="9676267" cy="3615267"/>
          </a:xfrm>
        </p:spPr>
        <p:txBody>
          <a:bodyPr>
            <a:normAutofit fontScale="25000" lnSpcReduction="20000"/>
          </a:bodyPr>
          <a:lstStyle/>
          <a:p>
            <a:pPr marL="0" indent="0">
              <a:buNone/>
            </a:pPr>
            <a:r>
              <a:rPr lang="zh-TW" altLang="en-US" sz="192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本書介紹</a:t>
            </a:r>
            <a:r>
              <a:rPr lang="en-US" altLang="zh-TW" sz="192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t>
            </a:r>
          </a:p>
          <a:p>
            <a:pPr marL="0" indent="0">
              <a:buNone/>
            </a:pPr>
            <a:r>
              <a:rPr lang="zh-TW" altLang="en-US" sz="19200" dirty="0">
                <a:ln w="0"/>
                <a:solidFill>
                  <a:schemeClr val="bg1">
                    <a:lumMod val="95000"/>
                    <a:lumOff val="5000"/>
                  </a:schemeClr>
                </a:solidFill>
                <a:effectLst>
                  <a:outerShdw blurRad="38100" dist="25400" dir="5400000" algn="ctr" rotWithShape="0">
                    <a:srgbClr val="6E747A">
                      <a:alpha val="43000"/>
                    </a:srgbClr>
                  </a:outerShdw>
                </a:effectLst>
              </a:rPr>
              <a:t>因為不了解彼此的生活環境</a:t>
            </a:r>
            <a:r>
              <a:rPr lang="zh-TW" altLang="en-US" sz="19200" dirty="0" smtClean="0">
                <a:ln w="0"/>
                <a:solidFill>
                  <a:schemeClr val="bg1">
                    <a:lumMod val="95000"/>
                    <a:lumOff val="5000"/>
                  </a:schemeClr>
                </a:solidFill>
                <a:effectLst>
                  <a:outerShdw blurRad="38100" dist="25400" dir="5400000" algn="ctr" rotWithShape="0">
                    <a:srgbClr val="6E747A">
                      <a:alpha val="43000"/>
                    </a:srgbClr>
                  </a:outerShdw>
                </a:effectLst>
              </a:rPr>
              <a:t>，</a:t>
            </a:r>
            <a:r>
              <a:rPr lang="zh-TW" altLang="en-US" sz="19200" dirty="0" smtClean="0">
                <a:ln w="0"/>
                <a:solidFill>
                  <a:srgbClr val="FF0000"/>
                </a:solidFill>
                <a:effectLst>
                  <a:outerShdw blurRad="38100" dist="25400" dir="5400000" algn="ctr" rotWithShape="0">
                    <a:srgbClr val="6E747A">
                      <a:alpha val="43000"/>
                    </a:srgbClr>
                  </a:outerShdw>
                </a:effectLst>
              </a:rPr>
              <a:t>王子 乞丐都</a:t>
            </a:r>
            <a:r>
              <a:rPr lang="zh-TW" altLang="en-US" sz="19200" dirty="0">
                <a:ln w="0"/>
                <a:solidFill>
                  <a:srgbClr val="FF0000"/>
                </a:solidFill>
                <a:effectLst>
                  <a:outerShdw blurRad="38100" dist="25400" dir="5400000" algn="ctr" rotWithShape="0">
                    <a:srgbClr val="6E747A">
                      <a:alpha val="43000"/>
                    </a:srgbClr>
                  </a:outerShdw>
                </a:effectLst>
              </a:rPr>
              <a:t>很羨慕對方的生活</a:t>
            </a:r>
            <a:r>
              <a:rPr lang="zh-TW" altLang="en-US" sz="19200" dirty="0">
                <a:ln w="0"/>
                <a:solidFill>
                  <a:schemeClr val="bg1">
                    <a:lumMod val="95000"/>
                    <a:lumOff val="5000"/>
                  </a:schemeClr>
                </a:solidFill>
                <a:effectLst>
                  <a:outerShdw blurRad="38100" dist="25400" dir="5400000" algn="ctr" rotWithShape="0">
                    <a:srgbClr val="6E747A">
                      <a:alpha val="43000"/>
                    </a:srgbClr>
                  </a:outerShdw>
                </a:effectLst>
              </a:rPr>
              <a:t>，於是</a:t>
            </a:r>
            <a:r>
              <a:rPr lang="zh-TW" altLang="en-US" sz="19200" dirty="0">
                <a:ln w="0"/>
                <a:solidFill>
                  <a:srgbClr val="FF0000"/>
                </a:solidFill>
                <a:effectLst>
                  <a:outerShdw blurRad="38100" dist="25400" dir="5400000" algn="ctr" rotWithShape="0">
                    <a:srgbClr val="6E747A">
                      <a:alpha val="43000"/>
                    </a:srgbClr>
                  </a:outerShdw>
                </a:effectLst>
              </a:rPr>
              <a:t>相約交換身分</a:t>
            </a:r>
            <a:r>
              <a:rPr lang="zh-TW" altLang="en-US" sz="19200" dirty="0">
                <a:ln w="0"/>
                <a:solidFill>
                  <a:schemeClr val="bg1">
                    <a:lumMod val="95000"/>
                    <a:lumOff val="5000"/>
                  </a:schemeClr>
                </a:solidFill>
                <a:effectLst>
                  <a:outerShdw blurRad="38100" dist="25400" dir="5400000" algn="ctr" rotWithShape="0">
                    <a:srgbClr val="6E747A">
                      <a:alpha val="43000"/>
                    </a:srgbClr>
                  </a:outerShdw>
                </a:effectLst>
              </a:rPr>
              <a:t>。之後，</a:t>
            </a:r>
            <a:r>
              <a:rPr lang="zh-TW" altLang="en-US" sz="19200" dirty="0">
                <a:ln w="0"/>
                <a:solidFill>
                  <a:srgbClr val="FF0000"/>
                </a:solidFill>
                <a:effectLst>
                  <a:outerShdw blurRad="38100" dist="25400" dir="5400000" algn="ctr" rotWithShape="0">
                    <a:srgbClr val="6E747A">
                      <a:alpha val="43000"/>
                    </a:srgbClr>
                  </a:outerShdw>
                </a:effectLst>
              </a:rPr>
              <a:t>湯</a:t>
            </a:r>
            <a:r>
              <a:rPr lang="zh-TW" altLang="en-US" sz="19200" dirty="0" smtClean="0">
                <a:ln w="0"/>
                <a:solidFill>
                  <a:srgbClr val="FF0000"/>
                </a:solidFill>
                <a:effectLst>
                  <a:outerShdw blurRad="38100" dist="25400" dir="5400000" algn="ctr" rotWithShape="0">
                    <a:srgbClr val="6E747A">
                      <a:alpha val="43000"/>
                    </a:srgbClr>
                  </a:outerShdw>
                </a:effectLst>
              </a:rPr>
              <a:t>姆</a:t>
            </a:r>
            <a:r>
              <a:rPr lang="en-US" altLang="zh-TW" sz="19200" dirty="0" smtClean="0">
                <a:ln w="0"/>
                <a:solidFill>
                  <a:schemeClr val="bg1">
                    <a:lumMod val="95000"/>
                    <a:lumOff val="5000"/>
                  </a:schemeClr>
                </a:solidFill>
                <a:effectLst>
                  <a:outerShdw blurRad="38100" dist="25400" dir="5400000" algn="ctr" rotWithShape="0">
                    <a:srgbClr val="6E747A">
                      <a:alpha val="43000"/>
                    </a:srgbClr>
                  </a:outerShdw>
                </a:effectLst>
              </a:rPr>
              <a:t>[</a:t>
            </a:r>
            <a:r>
              <a:rPr lang="zh-TW" altLang="en-US" sz="19200" dirty="0" smtClean="0">
                <a:ln w="0"/>
                <a:solidFill>
                  <a:schemeClr val="bg1">
                    <a:lumMod val="95000"/>
                    <a:lumOff val="5000"/>
                  </a:schemeClr>
                </a:solidFill>
                <a:effectLst>
                  <a:outerShdw blurRad="38100" dist="25400" dir="5400000" algn="ctr" rotWithShape="0">
                    <a:srgbClr val="6E747A">
                      <a:alpha val="43000"/>
                    </a:srgbClr>
                  </a:outerShdw>
                </a:effectLst>
              </a:rPr>
              <a:t>乞丐</a:t>
            </a:r>
            <a:r>
              <a:rPr lang="en-US" altLang="zh-TW" sz="19200" dirty="0" smtClean="0">
                <a:ln w="0"/>
                <a:solidFill>
                  <a:schemeClr val="bg1">
                    <a:lumMod val="95000"/>
                    <a:lumOff val="5000"/>
                  </a:schemeClr>
                </a:solidFill>
                <a:effectLst>
                  <a:outerShdw blurRad="38100" dist="25400" dir="5400000" algn="ctr" rotWithShape="0">
                    <a:srgbClr val="6E747A">
                      <a:alpha val="43000"/>
                    </a:srgbClr>
                  </a:outerShdw>
                </a:effectLst>
              </a:rPr>
              <a:t>]</a:t>
            </a:r>
            <a:r>
              <a:rPr lang="zh-TW" altLang="en-US" sz="19200" dirty="0" smtClean="0">
                <a:ln w="0"/>
                <a:solidFill>
                  <a:srgbClr val="FF0000"/>
                </a:solidFill>
                <a:effectLst>
                  <a:outerShdw blurRad="38100" dist="25400" dir="5400000" algn="ctr" rotWithShape="0">
                    <a:srgbClr val="6E747A">
                      <a:alpha val="43000"/>
                    </a:srgbClr>
                  </a:outerShdw>
                </a:effectLst>
              </a:rPr>
              <a:t>被</a:t>
            </a:r>
            <a:r>
              <a:rPr lang="zh-TW" altLang="en-US" sz="19200" dirty="0">
                <a:ln w="0"/>
                <a:solidFill>
                  <a:srgbClr val="FF0000"/>
                </a:solidFill>
                <a:effectLst>
                  <a:outerShdw blurRad="38100" dist="25400" dir="5400000" algn="ctr" rotWithShape="0">
                    <a:srgbClr val="6E747A">
                      <a:alpha val="43000"/>
                    </a:srgbClr>
                  </a:outerShdw>
                </a:effectLst>
              </a:rPr>
              <a:t>帶回宮廷</a:t>
            </a:r>
            <a:r>
              <a:rPr lang="zh-TW" altLang="en-US" sz="19200" dirty="0">
                <a:ln w="0"/>
                <a:solidFill>
                  <a:schemeClr val="bg1">
                    <a:lumMod val="95000"/>
                    <a:lumOff val="5000"/>
                  </a:schemeClr>
                </a:solidFill>
                <a:effectLst>
                  <a:outerShdw blurRad="38100" dist="25400" dir="5400000" algn="ctr" rotWithShape="0">
                    <a:srgbClr val="6E747A">
                      <a:alpha val="43000"/>
                    </a:srgbClr>
                  </a:outerShdw>
                </a:effectLst>
              </a:rPr>
              <a:t>，</a:t>
            </a:r>
            <a:r>
              <a:rPr lang="zh-TW" altLang="en-US" sz="19200" dirty="0">
                <a:ln w="0"/>
                <a:solidFill>
                  <a:srgbClr val="FF0000"/>
                </a:solidFill>
                <a:effectLst>
                  <a:outerShdw blurRad="38100" dist="25400" dir="5400000" algn="ctr" rotWithShape="0">
                    <a:srgbClr val="6E747A">
                      <a:alpha val="43000"/>
                    </a:srgbClr>
                  </a:outerShdw>
                </a:effectLst>
              </a:rPr>
              <a:t>愛德</a:t>
            </a:r>
            <a:r>
              <a:rPr lang="zh-TW" altLang="en-US" sz="19200" dirty="0" smtClean="0">
                <a:ln w="0"/>
                <a:solidFill>
                  <a:srgbClr val="FF0000"/>
                </a:solidFill>
                <a:effectLst>
                  <a:outerShdw blurRad="38100" dist="25400" dir="5400000" algn="ctr" rotWithShape="0">
                    <a:srgbClr val="6E747A">
                      <a:alpha val="43000"/>
                    </a:srgbClr>
                  </a:outerShdw>
                </a:effectLst>
              </a:rPr>
              <a:t>華</a:t>
            </a:r>
            <a:r>
              <a:rPr lang="en-US" altLang="zh-TW" sz="19200" dirty="0" smtClean="0">
                <a:ln w="0"/>
                <a:solidFill>
                  <a:schemeClr val="bg1">
                    <a:lumMod val="95000"/>
                    <a:lumOff val="5000"/>
                  </a:schemeClr>
                </a:solidFill>
                <a:effectLst>
                  <a:outerShdw blurRad="38100" dist="25400" dir="5400000" algn="ctr" rotWithShape="0">
                    <a:srgbClr val="6E747A">
                      <a:alpha val="43000"/>
                    </a:srgbClr>
                  </a:outerShdw>
                </a:effectLst>
              </a:rPr>
              <a:t>[</a:t>
            </a:r>
            <a:r>
              <a:rPr lang="zh-TW" altLang="en-US" sz="19200" dirty="0" smtClean="0">
                <a:ln w="0"/>
                <a:solidFill>
                  <a:schemeClr val="bg1">
                    <a:lumMod val="95000"/>
                    <a:lumOff val="5000"/>
                  </a:schemeClr>
                </a:solidFill>
                <a:effectLst>
                  <a:outerShdw blurRad="38100" dist="25400" dir="5400000" algn="ctr" rotWithShape="0">
                    <a:srgbClr val="6E747A">
                      <a:alpha val="43000"/>
                    </a:srgbClr>
                  </a:outerShdw>
                </a:effectLst>
              </a:rPr>
              <a:t>王子</a:t>
            </a:r>
            <a:r>
              <a:rPr lang="en-US" altLang="zh-TW" sz="19200" dirty="0" smtClean="0">
                <a:ln w="0"/>
                <a:solidFill>
                  <a:schemeClr val="bg1">
                    <a:lumMod val="95000"/>
                    <a:lumOff val="5000"/>
                  </a:schemeClr>
                </a:solidFill>
                <a:effectLst>
                  <a:outerShdw blurRad="38100" dist="25400" dir="5400000" algn="ctr" rotWithShape="0">
                    <a:srgbClr val="6E747A">
                      <a:alpha val="43000"/>
                    </a:srgbClr>
                  </a:outerShdw>
                </a:effectLst>
              </a:rPr>
              <a:t>]</a:t>
            </a:r>
            <a:r>
              <a:rPr lang="zh-TW" altLang="en-US" sz="19200" dirty="0" smtClean="0">
                <a:ln w="0"/>
                <a:solidFill>
                  <a:srgbClr val="FF0000"/>
                </a:solidFill>
                <a:effectLst>
                  <a:outerShdw blurRad="38100" dist="25400" dir="5400000" algn="ctr" rotWithShape="0">
                    <a:srgbClr val="6E747A">
                      <a:alpha val="43000"/>
                    </a:srgbClr>
                  </a:outerShdw>
                </a:effectLst>
              </a:rPr>
              <a:t>則</a:t>
            </a:r>
            <a:r>
              <a:rPr lang="zh-TW" altLang="en-US" sz="19200" dirty="0">
                <a:ln w="0"/>
                <a:solidFill>
                  <a:srgbClr val="FF0000"/>
                </a:solidFill>
                <a:effectLst>
                  <a:outerShdw blurRad="38100" dist="25400" dir="5400000" algn="ctr" rotWithShape="0">
                    <a:srgbClr val="6E747A">
                      <a:alpha val="43000"/>
                    </a:srgbClr>
                  </a:outerShdw>
                </a:effectLst>
              </a:rPr>
              <a:t>是努力逃離湯姆的父親的魔掌</a:t>
            </a:r>
            <a:r>
              <a:rPr lang="zh-TW" altLang="en-US" sz="19200" dirty="0" smtClean="0">
                <a:ln w="0"/>
                <a:solidFill>
                  <a:schemeClr val="bg1">
                    <a:lumMod val="95000"/>
                    <a:lumOff val="5000"/>
                  </a:schemeClr>
                </a:solidFill>
                <a:effectLst>
                  <a:outerShdw blurRad="38100" dist="25400" dir="5400000" algn="ctr" rotWithShape="0">
                    <a:srgbClr val="6E747A">
                      <a:alpha val="43000"/>
                    </a:srgbClr>
                  </a:outerShdw>
                </a:effectLst>
              </a:rPr>
              <a:t>。</a:t>
            </a:r>
            <a:endParaRPr lang="en-US" altLang="zh-TW" sz="19200" dirty="0" smtClean="0">
              <a:ln w="0"/>
              <a:solidFill>
                <a:srgbClr val="FF0000"/>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617719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62342" y="1540823"/>
            <a:ext cx="8534400" cy="3615267"/>
          </a:xfrm>
        </p:spPr>
        <p:txBody>
          <a:bodyPr>
            <a:noAutofit/>
          </a:bodyPr>
          <a:lstStyle/>
          <a:p>
            <a:pPr marL="0" indent="0">
              <a:buNone/>
            </a:pPr>
            <a:r>
              <a:rPr lang="zh-TW" altLang="en-US" sz="4400" dirty="0">
                <a:ln w="0"/>
                <a:solidFill>
                  <a:schemeClr val="bg1">
                    <a:lumMod val="95000"/>
                    <a:lumOff val="5000"/>
                  </a:schemeClr>
                </a:solidFill>
                <a:effectLst>
                  <a:outerShdw blurRad="38100" dist="25400" dir="5400000" algn="ctr" rotWithShape="0">
                    <a:srgbClr val="6E747A">
                      <a:alpha val="43000"/>
                    </a:srgbClr>
                  </a:outerShdw>
                </a:effectLst>
              </a:rPr>
              <a:t>愛德華在沒落貴族邁爾斯</a:t>
            </a:r>
            <a:r>
              <a:rPr lang="en-US" altLang="zh-TW" sz="4400" dirty="0">
                <a:ln w="0"/>
                <a:solidFill>
                  <a:schemeClr val="bg1">
                    <a:lumMod val="95000"/>
                    <a:lumOff val="5000"/>
                  </a:schemeClr>
                </a:solidFill>
                <a:effectLst>
                  <a:outerShdw blurRad="38100" dist="25400" dir="5400000" algn="ctr" rotWithShape="0">
                    <a:srgbClr val="6E747A">
                      <a:alpha val="43000"/>
                    </a:srgbClr>
                  </a:outerShdw>
                </a:effectLst>
              </a:rPr>
              <a:t>·</a:t>
            </a:r>
            <a:r>
              <a:rPr lang="zh-TW" altLang="en-US" sz="4400" dirty="0">
                <a:ln w="0"/>
                <a:solidFill>
                  <a:schemeClr val="bg1">
                    <a:lumMod val="95000"/>
                    <a:lumOff val="5000"/>
                  </a:schemeClr>
                </a:solidFill>
                <a:effectLst>
                  <a:outerShdw blurRad="38100" dist="25400" dir="5400000" algn="ctr" rotWithShape="0">
                    <a:srgbClr val="6E747A">
                      <a:alpha val="43000"/>
                    </a:srgbClr>
                  </a:outerShdw>
                </a:effectLst>
              </a:rPr>
              <a:t>亨登的協助之下得以重返王宮，恰好在此時，亨利國王去世，愛德華是規定的繼任國王</a:t>
            </a:r>
            <a:r>
              <a:rPr lang="zh-TW" altLang="en-US" sz="4400" dirty="0">
                <a:ln w="0"/>
                <a:solidFill>
                  <a:srgbClr val="FF0000"/>
                </a:solidFill>
                <a:effectLst>
                  <a:outerShdw blurRad="38100" dist="25400" dir="5400000" algn="ctr" rotWithShape="0">
                    <a:srgbClr val="6E747A">
                      <a:alpha val="43000"/>
                    </a:srgbClr>
                  </a:outerShdw>
                </a:effectLst>
              </a:rPr>
              <a:t>。</a:t>
            </a:r>
          </a:p>
          <a:p>
            <a:pPr marL="0" indent="0">
              <a:buNone/>
            </a:pPr>
            <a:r>
              <a:rPr lang="zh-TW" altLang="en-US" sz="4400" dirty="0">
                <a:ln w="0"/>
                <a:solidFill>
                  <a:srgbClr val="FF0000"/>
                </a:solidFill>
                <a:effectLst>
                  <a:outerShdw blurRad="38100" dist="25400" dir="5400000" algn="ctr" rotWithShape="0">
                    <a:srgbClr val="6E747A">
                      <a:alpha val="43000"/>
                    </a:srgbClr>
                  </a:outerShdw>
                </a:effectLst>
              </a:rPr>
              <a:t>歷經多次冒險</a:t>
            </a:r>
            <a:r>
              <a:rPr lang="zh-TW" altLang="en-US" sz="4400" dirty="0">
                <a:ln w="0"/>
                <a:solidFill>
                  <a:schemeClr val="bg1">
                    <a:lumMod val="95000"/>
                    <a:lumOff val="5000"/>
                  </a:schemeClr>
                </a:solidFill>
                <a:effectLst>
                  <a:outerShdw blurRad="38100" dist="25400" dir="5400000" algn="ctr" rotWithShape="0">
                    <a:srgbClr val="6E747A">
                      <a:alpha val="43000"/>
                    </a:srgbClr>
                  </a:outerShdw>
                </a:effectLst>
              </a:rPr>
              <a:t>，包括牢獄生活之後，愛</a:t>
            </a:r>
            <a:r>
              <a:rPr lang="zh-TW" altLang="en-US" sz="4400" dirty="0">
                <a:ln w="0"/>
                <a:solidFill>
                  <a:srgbClr val="FF0000"/>
                </a:solidFill>
                <a:effectLst>
                  <a:outerShdw blurRad="38100" dist="25400" dir="5400000" algn="ctr" rotWithShape="0">
                    <a:srgbClr val="6E747A">
                      <a:alpha val="43000"/>
                    </a:srgbClr>
                  </a:outerShdw>
                </a:effectLst>
              </a:rPr>
              <a:t>德華在湯姆即將受冕之時要求與湯姆換回正確的身分</a:t>
            </a:r>
            <a:r>
              <a:rPr lang="zh-TW" altLang="en-US" sz="4400" dirty="0" smtClean="0">
                <a:ln w="0"/>
                <a:solidFill>
                  <a:schemeClr val="bg1">
                    <a:lumMod val="95000"/>
                    <a:lumOff val="5000"/>
                  </a:schemeClr>
                </a:solidFill>
                <a:effectLst>
                  <a:outerShdw blurRad="38100" dist="25400" dir="5400000" algn="ctr" rotWithShape="0">
                    <a:srgbClr val="6E747A">
                      <a:alpha val="43000"/>
                    </a:srgbClr>
                  </a:outerShdw>
                </a:effectLst>
              </a:rPr>
              <a:t>。</a:t>
            </a:r>
            <a:endParaRPr lang="zh-TW" altLang="en-US" sz="4400" dirty="0"/>
          </a:p>
        </p:txBody>
      </p:sp>
    </p:spTree>
    <p:extLst>
      <p:ext uri="{BB962C8B-B14F-4D97-AF65-F5344CB8AC3E}">
        <p14:creationId xmlns:p14="http://schemas.microsoft.com/office/powerpoint/2010/main" val="1477031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684212" y="1469571"/>
            <a:ext cx="8534400" cy="3615267"/>
          </a:xfrm>
        </p:spPr>
        <p:txBody>
          <a:bodyPr>
            <a:noAutofit/>
          </a:bodyPr>
          <a:lstStyle/>
          <a:p>
            <a:pPr marL="0" indent="0">
              <a:buNone/>
            </a:pPr>
            <a:r>
              <a:rPr lang="zh-TW" altLang="en-US" sz="3600" dirty="0">
                <a:ln w="0"/>
                <a:solidFill>
                  <a:schemeClr val="bg1">
                    <a:lumMod val="95000"/>
                    <a:lumOff val="5000"/>
                  </a:schemeClr>
                </a:solidFill>
                <a:effectLst>
                  <a:outerShdw blurRad="38100" dist="25400" dir="5400000" algn="ctr" rotWithShape="0">
                    <a:srgbClr val="6E747A">
                      <a:alpha val="43000"/>
                    </a:srgbClr>
                  </a:outerShdw>
                </a:effectLst>
              </a:rPr>
              <a:t>湯姆迫不及待地要放棄王位，但是</a:t>
            </a:r>
            <a:r>
              <a:rPr lang="zh-TW" altLang="en-US" sz="3600" dirty="0">
                <a:ln w="0"/>
                <a:solidFill>
                  <a:srgbClr val="FF0000"/>
                </a:solidFill>
                <a:effectLst>
                  <a:outerShdw blurRad="38100" dist="25400" dir="5400000" algn="ctr" rotWithShape="0">
                    <a:srgbClr val="6E747A">
                      <a:alpha val="43000"/>
                    </a:srgbClr>
                  </a:outerShdw>
                </a:effectLst>
              </a:rPr>
              <a:t>貴族們不相信</a:t>
            </a:r>
            <a:r>
              <a:rPr lang="zh-TW" altLang="en-US" sz="3600" dirty="0">
                <a:ln w="0"/>
                <a:solidFill>
                  <a:schemeClr val="bg1">
                    <a:lumMod val="95000"/>
                    <a:lumOff val="5000"/>
                  </a:schemeClr>
                </a:solidFill>
                <a:effectLst>
                  <a:outerShdw blurRad="38100" dist="25400" dir="5400000" algn="ctr" rotWithShape="0">
                    <a:srgbClr val="6E747A">
                      <a:alpha val="43000"/>
                    </a:srgbClr>
                  </a:outerShdw>
                </a:effectLst>
              </a:rPr>
              <a:t>形如</a:t>
            </a:r>
            <a:r>
              <a:rPr lang="zh-TW" altLang="en-US" sz="3600" dirty="0">
                <a:ln w="0"/>
                <a:solidFill>
                  <a:srgbClr val="FF0000"/>
                </a:solidFill>
                <a:effectLst>
                  <a:outerShdw blurRad="38100" dist="25400" dir="5400000" algn="ctr" rotWithShape="0">
                    <a:srgbClr val="6E747A">
                      <a:alpha val="43000"/>
                    </a:srgbClr>
                  </a:outerShdw>
                </a:effectLst>
              </a:rPr>
              <a:t>乞丐的愛德華才是真正的國王直到愛德華拿出他在離開王宮之前藏起來的玉璽</a:t>
            </a:r>
            <a:r>
              <a:rPr lang="zh-TW" altLang="en-US" sz="3600" dirty="0">
                <a:ln w="0"/>
                <a:solidFill>
                  <a:schemeClr val="bg1">
                    <a:lumMod val="95000"/>
                    <a:lumOff val="5000"/>
                  </a:schemeClr>
                </a:solidFill>
                <a:effectLst>
                  <a:outerShdw blurRad="38100" dist="25400" dir="5400000" algn="ctr" rotWithShape="0">
                    <a:srgbClr val="6E747A">
                      <a:alpha val="43000"/>
                    </a:srgbClr>
                  </a:outerShdw>
                </a:effectLst>
              </a:rPr>
              <a:t>，</a:t>
            </a:r>
            <a:r>
              <a:rPr lang="zh-TW" altLang="en-US" sz="3600" dirty="0">
                <a:ln w="0"/>
                <a:solidFill>
                  <a:srgbClr val="FF0000"/>
                </a:solidFill>
                <a:effectLst>
                  <a:outerShdw blurRad="38100" dist="25400" dir="5400000" algn="ctr" rotWithShape="0">
                    <a:srgbClr val="6E747A">
                      <a:alpha val="43000"/>
                    </a:srgbClr>
                  </a:outerShdw>
                </a:effectLst>
              </a:rPr>
              <a:t>才向眾人證明了自己是繼任國王</a:t>
            </a:r>
            <a:r>
              <a:rPr lang="zh-TW" altLang="en-US" sz="3600" dirty="0">
                <a:ln w="0"/>
                <a:solidFill>
                  <a:schemeClr val="bg1">
                    <a:lumMod val="95000"/>
                    <a:lumOff val="5000"/>
                  </a:schemeClr>
                </a:solidFill>
                <a:effectLst>
                  <a:outerShdw blurRad="38100" dist="25400" dir="5400000" algn="ctr" rotWithShape="0">
                    <a:srgbClr val="6E747A">
                      <a:alpha val="43000"/>
                    </a:srgbClr>
                  </a:outerShdw>
                </a:effectLst>
              </a:rPr>
              <a:t>。之後，獲晉升為</a:t>
            </a:r>
            <a:r>
              <a:rPr lang="zh-TW" altLang="en-US" sz="3600" dirty="0">
                <a:ln w="0"/>
                <a:solidFill>
                  <a:schemeClr val="bg1">
                    <a:lumMod val="95000"/>
                    <a:lumOff val="5000"/>
                  </a:schemeClr>
                </a:solidFill>
                <a:effectLst>
                  <a:outerShdw blurRad="38100" dist="25400" dir="5400000" algn="ctr" rotWithShape="0">
                    <a:srgbClr val="6E747A">
                      <a:alpha val="43000"/>
                    </a:srgbClr>
                  </a:outerShdw>
                </a:effectLst>
                <a:hlinkClick r:id="rId2" tooltip="伯爵"/>
              </a:rPr>
              <a:t>伯爵</a:t>
            </a:r>
            <a:r>
              <a:rPr lang="zh-TW" altLang="en-US" sz="3600" dirty="0">
                <a:ln w="0"/>
                <a:solidFill>
                  <a:schemeClr val="bg1">
                    <a:lumMod val="95000"/>
                    <a:lumOff val="5000"/>
                  </a:schemeClr>
                </a:solidFill>
                <a:effectLst>
                  <a:outerShdw blurRad="38100" dist="25400" dir="5400000" algn="ctr" rotWithShape="0">
                    <a:srgbClr val="6E747A">
                      <a:alpha val="43000"/>
                    </a:srgbClr>
                  </a:outerShdw>
                </a:effectLst>
              </a:rPr>
              <a:t>，並得到從此以後家族族長在國王面前可以坐下的殊榮。</a:t>
            </a:r>
            <a:r>
              <a:rPr lang="zh-TW" altLang="en-US" sz="3600" dirty="0">
                <a:ln w="0"/>
                <a:solidFill>
                  <a:srgbClr val="FF0000"/>
                </a:solidFill>
                <a:effectLst>
                  <a:outerShdw blurRad="38100" dist="25400" dir="5400000" algn="ctr" rotWithShape="0">
                    <a:srgbClr val="6E747A">
                      <a:alpha val="43000"/>
                    </a:srgbClr>
                  </a:outerShdw>
                </a:effectLst>
              </a:rPr>
              <a:t>而湯姆則獲得國王為了感激而賜予的「國王護衛</a:t>
            </a:r>
            <a:r>
              <a:rPr lang="en-US" altLang="zh-TW" sz="3600" dirty="0">
                <a:ln w="0"/>
                <a:solidFill>
                  <a:srgbClr val="FF0000"/>
                </a:solidFill>
                <a:effectLst>
                  <a:outerShdw blurRad="38100" dist="25400" dir="5400000" algn="ctr" rotWithShape="0">
                    <a:srgbClr val="6E747A">
                      <a:alpha val="43000"/>
                    </a:srgbClr>
                  </a:outerShdw>
                </a:effectLst>
              </a:rPr>
              <a:t>]</a:t>
            </a:r>
            <a:r>
              <a:rPr lang="zh-TW" altLang="en-US" sz="3600" dirty="0">
                <a:ln w="0"/>
                <a:solidFill>
                  <a:srgbClr val="FF0000"/>
                </a:solidFill>
                <a:effectLst>
                  <a:outerShdw blurRad="38100" dist="25400" dir="5400000" algn="ctr" rotWithShape="0">
                    <a:srgbClr val="6E747A">
                      <a:alpha val="43000"/>
                    </a:srgbClr>
                  </a:outerShdw>
                </a:effectLst>
              </a:rPr>
              <a:t>的特許終身頭銜○</a:t>
            </a:r>
            <a:endParaRPr lang="en-US" altLang="zh-TW" sz="3600" dirty="0">
              <a:ln w="0"/>
              <a:solidFill>
                <a:srgbClr val="FF0000"/>
              </a:solidFill>
              <a:effectLst>
                <a:outerShdw blurRad="38100" dist="25400" dir="5400000" algn="ctr" rotWithShape="0">
                  <a:srgbClr val="6E747A">
                    <a:alpha val="43000"/>
                  </a:srgbClr>
                </a:outerShdw>
              </a:effectLst>
            </a:endParaRPr>
          </a:p>
          <a:p>
            <a:endParaRPr lang="zh-TW" altLang="en-US" sz="3600" dirty="0"/>
          </a:p>
        </p:txBody>
      </p:sp>
    </p:spTree>
    <p:extLst>
      <p:ext uri="{BB962C8B-B14F-4D97-AF65-F5344CB8AC3E}">
        <p14:creationId xmlns:p14="http://schemas.microsoft.com/office/powerpoint/2010/main" val="722480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22708" y="4972800"/>
            <a:ext cx="10882354" cy="1507067"/>
          </a:xfrm>
        </p:spPr>
        <p:txBody>
          <a:bodyPr/>
          <a:lstStyle/>
          <a:p>
            <a:endParaRPr lang="zh-TW" altLang="en-US" dirty="0"/>
          </a:p>
        </p:txBody>
      </p:sp>
      <p:sp>
        <p:nvSpPr>
          <p:cNvPr id="3" name="內容版面配置區 2"/>
          <p:cNvSpPr>
            <a:spLocks noGrp="1"/>
          </p:cNvSpPr>
          <p:nvPr>
            <p:ph idx="1"/>
          </p:nvPr>
        </p:nvSpPr>
        <p:spPr>
          <a:xfrm>
            <a:off x="320634" y="101082"/>
            <a:ext cx="12192000" cy="3615267"/>
          </a:xfrm>
        </p:spPr>
        <p:txBody>
          <a:bodyPr>
            <a:normAutofit/>
          </a:bodyPr>
          <a:lstStyle/>
          <a:p>
            <a:pPr marL="0" indent="0" algn="ctr">
              <a:buNone/>
            </a:pPr>
            <a:r>
              <a:rPr lang="zh-TW" alt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✯別人</a:t>
            </a:r>
            <a:r>
              <a:rPr lang="zh-TW" alt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的生活真的比較好嗎？</a:t>
            </a:r>
            <a:endParaRPr lang="zh-TW" alt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4" name="矩形 3"/>
          <p:cNvSpPr/>
          <p:nvPr/>
        </p:nvSpPr>
        <p:spPr>
          <a:xfrm>
            <a:off x="5388463" y="339056"/>
            <a:ext cx="2056342" cy="1569660"/>
          </a:xfrm>
          <a:prstGeom prst="rect">
            <a:avLst/>
          </a:prstGeom>
        </p:spPr>
        <p:txBody>
          <a:bodyPr wrap="square">
            <a:spAutoFit/>
          </a:bodyPr>
          <a:lstStyle/>
          <a:p>
            <a:pPr algn="ctr"/>
            <a:r>
              <a:rPr lang="zh-TW" altLang="en-US" sz="9600" dirty="0">
                <a:solidFill>
                  <a:schemeClr val="bg1">
                    <a:lumMod val="95000"/>
                    <a:lumOff val="5000"/>
                  </a:schemeClr>
                </a:solidFill>
              </a:rPr>
              <a:t>♛</a:t>
            </a: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6849" y="2690803"/>
            <a:ext cx="5479569" cy="3789064"/>
          </a:xfrm>
          <a:prstGeom prst="rect">
            <a:avLst/>
          </a:prstGeom>
        </p:spPr>
      </p:pic>
    </p:spTree>
    <p:extLst>
      <p:ext uri="{BB962C8B-B14F-4D97-AF65-F5344CB8AC3E}">
        <p14:creationId xmlns:p14="http://schemas.microsoft.com/office/powerpoint/2010/main" val="1042437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rot="606239">
            <a:off x="2833648" y="820060"/>
            <a:ext cx="8534400" cy="1507067"/>
          </a:xfrm>
        </p:spPr>
        <p:txBody>
          <a:bodyPr>
            <a:normAutofit/>
          </a:bodyPr>
          <a:lstStyle/>
          <a:p>
            <a:pPr algn="ctr"/>
            <a:r>
              <a:rPr lang="zh-TW" altLang="en-US" sz="8000" b="1" cap="none" dirty="0" smtClean="0">
                <a:ln w="9525">
                  <a:solidFill>
                    <a:schemeClr val="bg1"/>
                  </a:solidFill>
                  <a:prstDash val="solid"/>
                </a:ln>
                <a:effectLst>
                  <a:outerShdw blurRad="12700" dist="38100" dir="2700000" algn="tl" rotWithShape="0">
                    <a:schemeClr val="bg1">
                      <a:lumMod val="50000"/>
                    </a:schemeClr>
                  </a:outerShdw>
                </a:effectLst>
              </a:rPr>
              <a:t>感謝大家</a:t>
            </a:r>
            <a:endParaRPr lang="zh-TW" altLang="en-US" sz="8000" b="1" cap="none" dirty="0">
              <a:ln w="9525">
                <a:solidFill>
                  <a:schemeClr val="bg1"/>
                </a:solidFill>
                <a:prstDash val="solid"/>
              </a:ln>
              <a:effectLst>
                <a:outerShdw blurRad="12700" dist="38100" dir="2700000" algn="tl" rotWithShape="0">
                  <a:schemeClr val="bg1">
                    <a:lumMod val="50000"/>
                  </a:schemeClr>
                </a:outerShdw>
              </a:effectLst>
            </a:endParaRPr>
          </a:p>
        </p:txBody>
      </p:sp>
      <p:pic>
        <p:nvPicPr>
          <p:cNvPr id="6" name="內容版面配置區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9766" y="1967870"/>
            <a:ext cx="4029116" cy="4029116"/>
          </a:xfrm>
        </p:spPr>
      </p:pic>
    </p:spTree>
    <p:extLst>
      <p:ext uri="{BB962C8B-B14F-4D97-AF65-F5344CB8AC3E}">
        <p14:creationId xmlns:p14="http://schemas.microsoft.com/office/powerpoint/2010/main" val="4055469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切割線">
  <a:themeElements>
    <a:clrScheme name="切割線">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切割線">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切割線">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79</TotalTime>
  <Words>245</Words>
  <Application>Microsoft Office PowerPoint</Application>
  <PresentationFormat>寬螢幕</PresentationFormat>
  <Paragraphs>13</Paragraphs>
  <Slides>6</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6</vt:i4>
      </vt:variant>
    </vt:vector>
  </HeadingPairs>
  <TitlesOfParts>
    <vt:vector size="10" baseType="lpstr">
      <vt:lpstr>微軟正黑體</vt:lpstr>
      <vt:lpstr>Century Gothic</vt:lpstr>
      <vt:lpstr>Wingdings 3</vt:lpstr>
      <vt:lpstr>切割線</vt:lpstr>
      <vt:lpstr>王子與乞丐</vt:lpstr>
      <vt:lpstr>PowerPoint 簡報</vt:lpstr>
      <vt:lpstr>PowerPoint 簡報</vt:lpstr>
      <vt:lpstr>PowerPoint 簡報</vt:lpstr>
      <vt:lpstr>PowerPoint 簡報</vt:lpstr>
      <vt:lpstr>感謝大家</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王子與乞丐</dc:title>
  <dc:creator>User</dc:creator>
  <cp:lastModifiedBy>user</cp:lastModifiedBy>
  <cp:revision>13</cp:revision>
  <dcterms:created xsi:type="dcterms:W3CDTF">2019-03-05T07:08:44Z</dcterms:created>
  <dcterms:modified xsi:type="dcterms:W3CDTF">2019-03-13T10:15:02Z</dcterms:modified>
</cp:coreProperties>
</file>