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3" r:id="rId3"/>
    <p:sldId id="257" r:id="rId4"/>
    <p:sldId id="258" r:id="rId5"/>
    <p:sldId id="262" r:id="rId6"/>
    <p:sldId id="260" r:id="rId7"/>
    <p:sldId id="261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F52424B-2F8A-41AA-A852-484A17923922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35659BD-4CED-4285-9D58-776391A52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957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2424B-2F8A-41AA-A852-484A17923922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59BD-4CED-4285-9D58-776391A52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2562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F52424B-2F8A-41AA-A852-484A17923922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35659BD-4CED-4285-9D58-776391A52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837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2424B-2F8A-41AA-A852-484A17923922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35659BD-4CED-4285-9D58-776391A52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645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F52424B-2F8A-41AA-A852-484A17923922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35659BD-4CED-4285-9D58-776391A52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3804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2424B-2F8A-41AA-A852-484A17923922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59BD-4CED-4285-9D58-776391A52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60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2424B-2F8A-41AA-A852-484A17923922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59BD-4CED-4285-9D58-776391A52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7911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2424B-2F8A-41AA-A852-484A17923922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59BD-4CED-4285-9D58-776391A52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567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2424B-2F8A-41AA-A852-484A17923922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59BD-4CED-4285-9D58-776391A52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718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F52424B-2F8A-41AA-A852-484A17923922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35659BD-4CED-4285-9D58-776391A52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756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2424B-2F8A-41AA-A852-484A17923922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59BD-4CED-4285-9D58-776391A52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673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F52424B-2F8A-41AA-A852-484A17923922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35659BD-4CED-4285-9D58-776391A52C9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5201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00051" y="889460"/>
            <a:ext cx="10058400" cy="356616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讀書報告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200" dirty="0" smtClean="0"/>
              <a:t>書名：奇蹟男孩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講者：溫睿嫺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337" y="4455620"/>
            <a:ext cx="461963" cy="461963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181" y="4418632"/>
            <a:ext cx="535940" cy="53594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336" y="878332"/>
            <a:ext cx="4127878" cy="328726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121" y="4438228"/>
            <a:ext cx="1121179" cy="1121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048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好的句子</a:t>
            </a:r>
            <a:r>
              <a:rPr lang="zh-TW" altLang="en-US" sz="1200" dirty="0" smtClean="0"/>
              <a:t>以個人為主</a:t>
            </a:r>
            <a:endParaRPr lang="zh-TW" altLang="en-US" sz="1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行為是一個人的里程碑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723900" y="4660900"/>
            <a:ext cx="285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命運眷顧勇者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079501" y="5194299"/>
            <a:ext cx="2349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mtClean="0"/>
              <a:t>美者善，善者終必美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890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當個好觀眾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13" y="2146935"/>
            <a:ext cx="2705100" cy="168592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921" y="3979952"/>
            <a:ext cx="3505779" cy="2704058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3522663" y="2375296"/>
            <a:ext cx="8010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 smtClean="0">
                <a:solidFill>
                  <a:schemeClr val="accent3">
                    <a:lumMod val="50000"/>
                  </a:schemeClr>
                </a:solidFill>
              </a:rPr>
              <a:t>認真聽嗄</a:t>
            </a:r>
            <a:r>
              <a:rPr lang="en-US" altLang="zh-TW" sz="5400" dirty="0" smtClean="0">
                <a:solidFill>
                  <a:schemeClr val="accent3">
                    <a:lumMod val="50000"/>
                  </a:schemeClr>
                </a:solidFill>
              </a:rPr>
              <a:t>==</a:t>
            </a:r>
            <a:endParaRPr lang="zh-TW" altLang="en-US" sz="5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5689600" y="393656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誰敢搗亂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75476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奇蹟男孩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58434"/>
            <a:ext cx="10058400" cy="4023360"/>
          </a:xfrm>
        </p:spPr>
        <p:txBody>
          <a:bodyPr/>
          <a:lstStyle/>
          <a:p>
            <a:r>
              <a:rPr lang="zh-TW" altLang="en-US" dirty="0" smtClean="0"/>
              <a:t>作者：</a:t>
            </a:r>
            <a:r>
              <a:rPr lang="en-US" altLang="zh-TW" dirty="0" smtClean="0"/>
              <a:t>R.J.</a:t>
            </a:r>
            <a:r>
              <a:rPr lang="zh-TW" altLang="en-US" dirty="0" smtClean="0"/>
              <a:t>帕拉秋</a:t>
            </a:r>
            <a:endParaRPr lang="en-US" altLang="zh-TW" dirty="0" smtClean="0"/>
          </a:p>
          <a:p>
            <a:r>
              <a:rPr lang="zh-TW" altLang="en-US" dirty="0" smtClean="0"/>
              <a:t>翻譯者：吳宜潔</a:t>
            </a:r>
            <a:endParaRPr lang="en-US" altLang="zh-TW" dirty="0" smtClean="0"/>
          </a:p>
          <a:p>
            <a:r>
              <a:rPr lang="en-US" altLang="zh-TW" dirty="0" smtClean="0"/>
              <a:t>ISBN</a:t>
            </a:r>
            <a:r>
              <a:rPr lang="zh-TW" altLang="en-US" dirty="0" smtClean="0"/>
              <a:t>：</a:t>
            </a:r>
            <a:r>
              <a:rPr lang="en-US" altLang="zh-TW" dirty="0" smtClean="0"/>
              <a:t>987</a:t>
            </a:r>
            <a:r>
              <a:rPr lang="zh-TW" altLang="en-US" dirty="0" smtClean="0"/>
              <a:t>╴</a:t>
            </a:r>
            <a:r>
              <a:rPr lang="en-US" altLang="zh-TW" dirty="0" smtClean="0"/>
              <a:t>986</a:t>
            </a:r>
            <a:r>
              <a:rPr lang="zh-TW" altLang="en-US" dirty="0" smtClean="0"/>
              <a:t>╴</a:t>
            </a:r>
            <a:r>
              <a:rPr lang="en-US" altLang="zh-TW" dirty="0" smtClean="0"/>
              <a:t>241</a:t>
            </a:r>
            <a:r>
              <a:rPr lang="zh-TW" altLang="en-US" dirty="0" smtClean="0"/>
              <a:t>╴</a:t>
            </a:r>
            <a:r>
              <a:rPr lang="en-US" altLang="zh-TW" dirty="0" smtClean="0"/>
              <a:t>555</a:t>
            </a:r>
            <a:r>
              <a:rPr lang="zh-TW" altLang="en-US" dirty="0" smtClean="0"/>
              <a:t>╴</a:t>
            </a:r>
            <a:r>
              <a:rPr lang="en-US" altLang="zh-TW" dirty="0" smtClean="0"/>
              <a:t>9</a:t>
            </a:r>
          </a:p>
          <a:p>
            <a:r>
              <a:rPr lang="zh-TW" altLang="en-US" dirty="0" smtClean="0"/>
              <a:t>出版日期：</a:t>
            </a:r>
            <a:r>
              <a:rPr lang="en-US" altLang="zh-TW" dirty="0" smtClean="0"/>
              <a:t>2012</a:t>
            </a:r>
            <a:r>
              <a:rPr lang="zh-TW" altLang="en-US" dirty="0" smtClean="0"/>
              <a:t>年</a:t>
            </a:r>
            <a:r>
              <a:rPr lang="en-US" altLang="zh-TW" dirty="0" smtClean="0"/>
              <a:t>7</a:t>
            </a:r>
            <a:r>
              <a:rPr lang="zh-TW" altLang="en-US" dirty="0" smtClean="0"/>
              <a:t>月</a:t>
            </a:r>
            <a:endParaRPr lang="en-US" altLang="zh-TW" dirty="0" smtClean="0"/>
          </a:p>
          <a:p>
            <a:r>
              <a:rPr lang="zh-TW" altLang="en-US" dirty="0" smtClean="0"/>
              <a:t>出版社：天下雜誌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600" y="431800"/>
            <a:ext cx="5346700" cy="582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762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我覺得</a:t>
            </a:r>
            <a:r>
              <a:rPr lang="en-US" altLang="zh-TW" dirty="0" smtClean="0"/>
              <a:t>…………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0880" y="2544234"/>
            <a:ext cx="10058400" cy="4023360"/>
          </a:xfrm>
        </p:spPr>
        <p:txBody>
          <a:bodyPr>
            <a:normAutofit/>
          </a:bodyPr>
          <a:lstStyle/>
          <a:p>
            <a:r>
              <a:rPr lang="zh-TW" altLang="en-US" sz="6600" dirty="0" smtClean="0">
                <a:solidFill>
                  <a:schemeClr val="accent1">
                    <a:lumMod val="50000"/>
                  </a:schemeClr>
                </a:solidFill>
              </a:rPr>
              <a:t>成長是一條異常艱難的路</a:t>
            </a:r>
            <a:endParaRPr lang="zh-TW" altLang="en-US" sz="6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287" y="3710094"/>
            <a:ext cx="682942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223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</a:rPr>
              <a:t>主角介紹</a:t>
            </a:r>
            <a:endParaRPr lang="zh-TW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800" dirty="0" smtClean="0"/>
              <a:t>名子：奧古斯特</a:t>
            </a:r>
            <a:endParaRPr lang="en-US" altLang="zh-TW" sz="4800" dirty="0" smtClean="0"/>
          </a:p>
          <a:p>
            <a:r>
              <a:rPr lang="zh-TW" altLang="en-US" sz="6600" dirty="0" smtClean="0"/>
              <a:t>一位</a:t>
            </a:r>
            <a:r>
              <a:rPr lang="zh-TW" altLang="en-US" sz="6600" dirty="0" smtClean="0">
                <a:solidFill>
                  <a:schemeClr val="accent1">
                    <a:lumMod val="75000"/>
                  </a:schemeClr>
                </a:solidFill>
              </a:rPr>
              <a:t>面部畸形</a:t>
            </a:r>
            <a:r>
              <a:rPr lang="zh-TW" altLang="en-US" sz="6600" dirty="0" smtClean="0"/>
              <a:t>的男孩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265690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03200" y="469900"/>
            <a:ext cx="38423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當</a:t>
            </a:r>
            <a:r>
              <a:rPr lang="zh-TW" alt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你</a:t>
            </a:r>
            <a:endParaRPr lang="en-US" altLang="zh-TW" sz="48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TW" alt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看到這本</a:t>
            </a:r>
            <a:r>
              <a:rPr lang="zh-TW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書</a:t>
            </a:r>
            <a:endParaRPr lang="zh-TW" alt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292600" y="2616200"/>
            <a:ext cx="2441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dirty="0" smtClean="0">
                <a:solidFill>
                  <a:schemeClr val="accent1">
                    <a:lumMod val="75000"/>
                  </a:schemeClr>
                </a:solidFill>
              </a:rPr>
              <a:t>情不自禁</a:t>
            </a:r>
            <a:endParaRPr lang="zh-TW" alt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289800" y="3771900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</a:rPr>
              <a:t>將自己帶入</a:t>
            </a:r>
            <a:endParaRPr lang="zh-TW" alt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176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549400" y="1219200"/>
            <a:ext cx="57246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dirty="0" smtClean="0">
                <a:solidFill>
                  <a:schemeClr val="accent1">
                    <a:lumMod val="75000"/>
                  </a:schemeClr>
                </a:solidFill>
              </a:rPr>
              <a:t>他每天辛苦的生活</a:t>
            </a:r>
            <a:endParaRPr lang="zh-TW" altLang="en-US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784600" y="4356100"/>
            <a:ext cx="63401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 smtClean="0"/>
              <a:t>努力讓他和其他人一樣</a:t>
            </a:r>
            <a:endParaRPr lang="zh-TW" altLang="en-US" sz="48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816100" y="3248104"/>
            <a:ext cx="18774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600" dirty="0" smtClean="0">
                <a:solidFill>
                  <a:schemeClr val="accent1">
                    <a:lumMod val="75000"/>
                  </a:schemeClr>
                </a:solidFill>
              </a:rPr>
              <a:t>媽媽</a:t>
            </a:r>
            <a:endParaRPr lang="zh-TW" altLang="en-US" sz="6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143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他克服了</a:t>
            </a:r>
            <a:endParaRPr lang="zh-TW" altLang="en-US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他釋懷了</a:t>
            </a:r>
            <a:endParaRPr lang="zh-TW" altLang="en-US" sz="54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92" y="2129280"/>
            <a:ext cx="2825750" cy="2661857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663" y="3098799"/>
            <a:ext cx="2370138" cy="237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423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這本書在圖書館裡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1600" dirty="0" smtClean="0"/>
              <a:t>｜講</a:t>
            </a:r>
            <a:r>
              <a:rPr lang="zh-TW" altLang="en-US" sz="1600" dirty="0"/>
              <a:t>廢話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4775200" y="2692400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dirty="0" smtClean="0">
                <a:solidFill>
                  <a:srgbClr val="7030A0"/>
                </a:solidFill>
              </a:rPr>
              <a:t>很好看</a:t>
            </a:r>
            <a:endParaRPr lang="zh-TW" altLang="en-US" sz="5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353276"/>
      </p:ext>
    </p:extLst>
  </p:cSld>
  <p:clrMapOvr>
    <a:masterClrMapping/>
  </p:clrMapOvr>
</p:sld>
</file>

<file path=ppt/theme/theme1.xml><?xml version="1.0" encoding="utf-8"?>
<a:theme xmlns:a="http://schemas.openxmlformats.org/drawingml/2006/main" name="紅利">
  <a:themeElements>
    <a:clrScheme name="紅利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紅利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紅利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TM03457464[[fn=紅利]]</Template>
  <TotalTime>50</TotalTime>
  <Words>144</Words>
  <Application>Microsoft Office PowerPoint</Application>
  <PresentationFormat>寬螢幕</PresentationFormat>
  <Paragraphs>31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4" baseType="lpstr">
      <vt:lpstr>微軟正黑體</vt:lpstr>
      <vt:lpstr>Gill Sans MT</vt:lpstr>
      <vt:lpstr>Wingdings 2</vt:lpstr>
      <vt:lpstr>紅利</vt:lpstr>
      <vt:lpstr>讀書報告 書名：奇蹟男孩</vt:lpstr>
      <vt:lpstr>當個好觀眾 </vt:lpstr>
      <vt:lpstr>奇蹟男孩</vt:lpstr>
      <vt:lpstr>我覺得…………。</vt:lpstr>
      <vt:lpstr>主角介紹</vt:lpstr>
      <vt:lpstr>PowerPoint 簡報</vt:lpstr>
      <vt:lpstr>PowerPoint 簡報</vt:lpstr>
      <vt:lpstr>他克服了</vt:lpstr>
      <vt:lpstr>這本書在圖書館裡 ｜講廢話</vt:lpstr>
      <vt:lpstr>好的句子以個人為主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11</cp:revision>
  <dcterms:created xsi:type="dcterms:W3CDTF">2019-03-05T07:10:48Z</dcterms:created>
  <dcterms:modified xsi:type="dcterms:W3CDTF">2019-03-08T05:06:32Z</dcterms:modified>
</cp:coreProperties>
</file>