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9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04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9903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500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667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14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45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0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9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97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0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98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0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8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33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183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奇幻精靈事件簿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矮人國的魔咒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作者：荷莉．布萊克</a:t>
            </a:r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807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</a:t>
            </a:r>
            <a:endParaRPr lang="zh-TW" altLang="en-US" dirty="0"/>
          </a:p>
        </p:txBody>
      </p:sp>
      <p:sp>
        <p:nvSpPr>
          <p:cNvPr id="11" name="文字版面配置區 6"/>
          <p:cNvSpPr>
            <a:spLocks noGrp="1"/>
          </p:cNvSpPr>
          <p:nvPr>
            <p:ph type="body" idx="1"/>
          </p:nvPr>
        </p:nvSpPr>
        <p:spPr>
          <a:xfrm flipH="1">
            <a:off x="0" y="3880645"/>
            <a:ext cx="8089899" cy="609599"/>
          </a:xfrm>
        </p:spPr>
        <p:txBody>
          <a:bodyPr/>
          <a:lstStyle/>
          <a:p>
            <a:pPr algn="just"/>
            <a:r>
              <a:rPr lang="zh-TW" altLang="en-US" sz="3200" dirty="0" smtClean="0">
                <a:solidFill>
                  <a:srgbClr val="FFFF00"/>
                </a:solidFill>
              </a:rPr>
              <a:t>大意</a:t>
            </a:r>
            <a:r>
              <a:rPr lang="zh-TW" altLang="en-US" sz="3200" dirty="0" smtClean="0">
                <a:solidFill>
                  <a:srgbClr val="FFFF00"/>
                </a:solidFill>
              </a:rPr>
              <a:t>：</a:t>
            </a:r>
            <a:r>
              <a:rPr lang="zh-TW" altLang="en-US" dirty="0" smtClean="0">
                <a:solidFill>
                  <a:srgbClr val="FFFF00"/>
                </a:solidFill>
              </a:rPr>
              <a:t>在</a:t>
            </a:r>
            <a:r>
              <a:rPr lang="zh-TW" altLang="en-US" dirty="0">
                <a:solidFill>
                  <a:srgbClr val="FFFF00"/>
                </a:solidFill>
              </a:rPr>
              <a:t>我們的周遭隱藏著一個不可思議的</a:t>
            </a:r>
            <a:r>
              <a:rPr lang="zh-TW" altLang="en-US" dirty="0" smtClean="0">
                <a:solidFill>
                  <a:srgbClr val="FFFF00"/>
                </a:solidFill>
              </a:rPr>
              <a:t>世界故事</a:t>
            </a:r>
            <a:r>
              <a:rPr lang="zh-TW" altLang="en-US" dirty="0">
                <a:solidFill>
                  <a:srgbClr val="FFFF00"/>
                </a:solidFill>
              </a:rPr>
              <a:t>就發生在葛雷斯家三姊弟的</a:t>
            </a:r>
            <a:r>
              <a:rPr lang="zh-TW" altLang="en-US" dirty="0" smtClean="0">
                <a:solidFill>
                  <a:srgbClr val="FFFF00"/>
                </a:solidFill>
              </a:rPr>
              <a:t>身上有人</a:t>
            </a:r>
            <a:r>
              <a:rPr lang="zh-TW" altLang="en-US" dirty="0">
                <a:solidFill>
                  <a:srgbClr val="FFFF00"/>
                </a:solidFill>
              </a:rPr>
              <a:t>在</a:t>
            </a:r>
            <a:r>
              <a:rPr lang="zh-TW" altLang="en-US" dirty="0">
                <a:solidFill>
                  <a:srgbClr val="FF0000"/>
                </a:solidFill>
              </a:rPr>
              <a:t>姊姊瑪洛麗比賽擊劍的時候</a:t>
            </a:r>
            <a:r>
              <a:rPr lang="zh-TW" altLang="en-US" dirty="0">
                <a:solidFill>
                  <a:srgbClr val="FFFF00"/>
                </a:solidFill>
              </a:rPr>
              <a:t>，</a:t>
            </a:r>
            <a:r>
              <a:rPr lang="zh-TW" altLang="en-US" dirty="0">
                <a:solidFill>
                  <a:srgbClr val="FF0000"/>
                </a:solidFill>
              </a:rPr>
              <a:t>鬼鬼祟祟的翻找她的袋子</a:t>
            </a:r>
            <a:r>
              <a:rPr lang="zh-TW" altLang="en-US" dirty="0">
                <a:solidFill>
                  <a:srgbClr val="FFFF00"/>
                </a:solidFill>
              </a:rPr>
              <a:t>，</a:t>
            </a:r>
            <a:r>
              <a:rPr lang="zh-TW" altLang="en-US" dirty="0">
                <a:solidFill>
                  <a:srgbClr val="FF0000"/>
                </a:solidFill>
              </a:rPr>
              <a:t>傑瑞前去一看究竟</a:t>
            </a:r>
            <a:r>
              <a:rPr lang="zh-TW" altLang="en-US" dirty="0">
                <a:solidFill>
                  <a:srgbClr val="FFFF00"/>
                </a:solidFill>
              </a:rPr>
              <a:t>，</a:t>
            </a:r>
            <a:r>
              <a:rPr lang="zh-TW" altLang="en-US" dirty="0">
                <a:solidFill>
                  <a:srgbClr val="FF0000"/>
                </a:solidFill>
              </a:rPr>
              <a:t>發現這個人竟然是自己</a:t>
            </a:r>
            <a:r>
              <a:rPr lang="zh-TW" altLang="en-US" dirty="0">
                <a:solidFill>
                  <a:srgbClr val="FFFF00"/>
                </a:solidFill>
              </a:rPr>
              <a:t>！</a:t>
            </a:r>
            <a:r>
              <a:rPr lang="zh-TW" altLang="en-US" dirty="0">
                <a:solidFill>
                  <a:srgbClr val="FF0000"/>
                </a:solidFill>
              </a:rPr>
              <a:t>他情急中生智</a:t>
            </a:r>
            <a:r>
              <a:rPr lang="zh-TW" altLang="en-US" dirty="0">
                <a:solidFill>
                  <a:srgbClr val="FFFF00"/>
                </a:solidFill>
              </a:rPr>
              <a:t>，</a:t>
            </a:r>
            <a:r>
              <a:rPr lang="zh-TW" altLang="en-US" dirty="0">
                <a:solidFill>
                  <a:srgbClr val="FF0000"/>
                </a:solidFill>
              </a:rPr>
              <a:t>想起精靈怕鐵製</a:t>
            </a:r>
            <a:r>
              <a:rPr lang="zh-TW" altLang="en-US" dirty="0">
                <a:solidFill>
                  <a:srgbClr val="FFFF00"/>
                </a:solidFill>
              </a:rPr>
              <a:t>的東西，於是</a:t>
            </a:r>
            <a:r>
              <a:rPr lang="zh-TW" altLang="en-US" dirty="0">
                <a:solidFill>
                  <a:srgbClr val="FF0000"/>
                </a:solidFill>
              </a:rPr>
              <a:t>拿出口袋中的小刀</a:t>
            </a:r>
            <a:r>
              <a:rPr lang="zh-TW" altLang="en-US" dirty="0">
                <a:solidFill>
                  <a:srgbClr val="FFFF00"/>
                </a:solidFill>
              </a:rPr>
              <a:t>，這時候副校長卻走了過來</a:t>
            </a:r>
            <a:r>
              <a:rPr lang="en-US" altLang="zh-TW" dirty="0" smtClean="0">
                <a:solidFill>
                  <a:srgbClr val="FFFF00"/>
                </a:solidFill>
              </a:rPr>
              <a:t>......</a:t>
            </a:r>
            <a:r>
              <a:rPr lang="zh-TW" altLang="en-US" dirty="0" smtClean="0">
                <a:solidFill>
                  <a:srgbClr val="FFFF00"/>
                </a:solidFill>
              </a:rPr>
              <a:t>就</a:t>
            </a:r>
            <a:r>
              <a:rPr lang="zh-TW" altLang="en-US" dirty="0">
                <a:solidFill>
                  <a:srgbClr val="FFFF00"/>
                </a:solidFill>
              </a:rPr>
              <a:t>在傑瑞和賽門在副校長門外等媽媽的時候，</a:t>
            </a:r>
            <a:r>
              <a:rPr lang="zh-TW" altLang="en-US" dirty="0">
                <a:solidFill>
                  <a:srgbClr val="FF0000"/>
                </a:solidFill>
              </a:rPr>
              <a:t>瑪洛麗不見了，只留下了刻在石頭上的「交換」兩字</a:t>
            </a:r>
            <a:r>
              <a:rPr lang="zh-TW" altLang="en-US" dirty="0">
                <a:solidFill>
                  <a:srgbClr val="FFFF00"/>
                </a:solidFill>
              </a:rPr>
              <a:t>。</a:t>
            </a:r>
            <a:r>
              <a:rPr lang="zh-TW" altLang="en-US" dirty="0">
                <a:solidFill>
                  <a:srgbClr val="FF0000"/>
                </a:solidFill>
              </a:rPr>
              <a:t>兩兄弟決定到採石場一探究竟，赫然發現了一個由矮人建造的國度！</a:t>
            </a:r>
            <a:r>
              <a:rPr lang="zh-TW" altLang="en-US" dirty="0">
                <a:solidFill>
                  <a:srgbClr val="FFFF00"/>
                </a:solidFill>
              </a:rPr>
              <a:t>被矮人擄走的姊姊究竟是生是死？他們能否擺脫金屬狗的追逐</a:t>
            </a:r>
            <a:r>
              <a:rPr lang="zh-TW" altLang="en-US" dirty="0" smtClean="0">
                <a:solidFill>
                  <a:srgbClr val="FFFF00"/>
                </a:solidFill>
              </a:rPr>
              <a:t>？ </a:t>
            </a:r>
            <a:endParaRPr lang="zh-TW" altLang="en-US" dirty="0">
              <a:solidFill>
                <a:srgbClr val="FFFF00"/>
              </a:solidFill>
            </a:endParaRPr>
          </a:p>
          <a:p>
            <a:endParaRPr lang="zh-TW" altLang="en-US" sz="3200" dirty="0"/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330" y="0"/>
            <a:ext cx="3207069" cy="4361075"/>
          </a:xfrm>
        </p:spPr>
      </p:pic>
    </p:spTree>
    <p:extLst>
      <p:ext uri="{BB962C8B-B14F-4D97-AF65-F5344CB8AC3E}">
        <p14:creationId xmlns:p14="http://schemas.microsoft.com/office/powerpoint/2010/main" val="1704041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 smtClean="0"/>
              <a:t>你相信精靈的存在嗎？</a:t>
            </a:r>
            <a:endParaRPr lang="zh-TW" altLang="en-US" sz="6600" dirty="0"/>
          </a:p>
        </p:txBody>
      </p:sp>
      <p:pic>
        <p:nvPicPr>
          <p:cNvPr id="4" name="內容版面配置區 3" descr="Kostenlose Illustration: Fee, Elfe, Figur, Märchenhaft - Kostenloses Bild auf Pixabay - 132146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780" y="2272639"/>
            <a:ext cx="2911077" cy="3881437"/>
          </a:xfrm>
        </p:spPr>
      </p:pic>
      <p:pic>
        <p:nvPicPr>
          <p:cNvPr id="5" name="圖片 4" descr="藍色小&lt;strong&gt;精靈&lt;/strong&gt; - 維基百科，自由的百科全書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334" y="3126448"/>
            <a:ext cx="2054668" cy="3027628"/>
          </a:xfrm>
          <a:prstGeom prst="rect">
            <a:avLst/>
          </a:prstGeom>
        </p:spPr>
      </p:pic>
      <p:pic>
        <p:nvPicPr>
          <p:cNvPr id="6" name="圖片 5" descr="Illustration gratuite: Elf, Frais, Fée De La Forêt - Image gratuite sur Pixabay - 46656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125" b="90000" l="17083" r="86250">
                        <a14:backgroundMark x1="54583" y1="10000" x2="54583" y2="10000"/>
                        <a14:backgroundMark x1="48958" y1="10781" x2="48958" y2="10781"/>
                        <a14:backgroundMark x1="43333" y1="11719" x2="43333" y2="11719"/>
                        <a14:backgroundMark x1="42708" y1="18281" x2="42708" y2="18281"/>
                        <a14:backgroundMark x1="40625" y1="15625" x2="40625" y2="15625"/>
                        <a14:backgroundMark x1="50625" y1="25469" x2="50625" y2="25469"/>
                        <a14:backgroundMark x1="48542" y1="30312" x2="48542" y2="30312"/>
                        <a14:backgroundMark x1="44583" y1="36563" x2="44583" y2="36563"/>
                        <a14:backgroundMark x1="41458" y1="38594" x2="39375" y2="38906"/>
                        <a14:backgroundMark x1="33125" y1="36875" x2="33125" y2="36875"/>
                        <a14:backgroundMark x1="26250" y1="38594" x2="26250" y2="38594"/>
                        <a14:backgroundMark x1="23542" y1="40781" x2="22708" y2="41875"/>
                        <a14:backgroundMark x1="21458" y1="43125" x2="20000" y2="45469"/>
                        <a14:backgroundMark x1="20000" y1="46719" x2="20625" y2="48125"/>
                        <a14:backgroundMark x1="21458" y1="52656" x2="21458" y2="53906"/>
                        <a14:backgroundMark x1="21875" y1="55937" x2="22292" y2="57500"/>
                        <a14:backgroundMark x1="21875" y1="62500" x2="21042" y2="64375"/>
                        <a14:backgroundMark x1="20625" y1="65781" x2="20625" y2="65781"/>
                        <a14:backgroundMark x1="20625" y1="70313" x2="20000" y2="71250"/>
                        <a14:backgroundMark x1="23125" y1="80781" x2="23125" y2="80781"/>
                        <a14:backgroundMark x1="32292" y1="80781" x2="32292" y2="80781"/>
                        <a14:backgroundMark x1="31875" y1="75938" x2="31875" y2="74531"/>
                        <a14:backgroundMark x1="33542" y1="66719" x2="33542" y2="66719"/>
                        <a14:backgroundMark x1="33125" y1="60156" x2="33125" y2="60156"/>
                        <a14:backgroundMark x1="31042" y1="56563" x2="31042" y2="56563"/>
                        <a14:backgroundMark x1="40625" y1="61094" x2="40625" y2="61094"/>
                        <a14:backgroundMark x1="52500" y1="66094" x2="52500" y2="67656"/>
                        <a14:backgroundMark x1="51875" y1="70000" x2="52500" y2="72969"/>
                        <a14:backgroundMark x1="58542" y1="77500" x2="58542" y2="77500"/>
                        <a14:backgroundMark x1="58125" y1="82188" x2="58125" y2="83438"/>
                        <a14:backgroundMark x1="68542" y1="86094" x2="68542" y2="86094"/>
                        <a14:backgroundMark x1="69375" y1="80781" x2="69375" y2="80781"/>
                        <a14:backgroundMark x1="74583" y1="80156" x2="74583" y2="80156"/>
                        <a14:backgroundMark x1="78125" y1="78438" x2="78125" y2="78438"/>
                        <a14:backgroundMark x1="79375" y1="74531" x2="79375" y2="74531"/>
                        <a14:backgroundMark x1="75208" y1="72656" x2="73750" y2="70938"/>
                        <a14:backgroundMark x1="68125" y1="63125" x2="67292" y2="61875"/>
                        <a14:backgroundMark x1="65417" y1="59844" x2="65417" y2="58281"/>
                        <a14:backgroundMark x1="63750" y1="53906" x2="62917" y2="52344"/>
                        <a14:backgroundMark x1="62917" y1="51719" x2="62083" y2="49688"/>
                        <a14:backgroundMark x1="62083" y1="47656" x2="62083" y2="47656"/>
                        <a14:backgroundMark x1="69375" y1="54219" x2="72083" y2="55313"/>
                        <a14:backgroundMark x1="79375" y1="56875" x2="82500" y2="57813"/>
                        <a14:backgroundMark x1="83750" y1="57500" x2="83750" y2="57500"/>
                        <a14:backgroundMark x1="73750" y1="36250" x2="73750" y2="36250"/>
                        <a14:backgroundMark x1="80000" y1="41563" x2="80833" y2="42500"/>
                        <a14:backgroundMark x1="82500" y1="45156" x2="83750" y2="46406"/>
                        <a14:backgroundMark x1="78125" y1="30000" x2="78125" y2="30000"/>
                        <a14:backgroundMark x1="82083" y1="24531" x2="82083" y2="24531"/>
                        <a14:backgroundMark x1="82083" y1="20156" x2="82083" y2="19219"/>
                        <a14:backgroundMark x1="82500" y1="13594" x2="82500" y2="13594"/>
                        <a14:backgroundMark x1="82500" y1="11094" x2="82500" y2="11094"/>
                        <a14:backgroundMark x1="83750" y1="6719" x2="83750" y2="6719"/>
                        <a14:backgroundMark x1="73750" y1="8750" x2="72500" y2="9375"/>
                        <a14:backgroundMark x1="69375" y1="11406" x2="68958" y2="12344"/>
                        <a14:backgroundMark x1="63750" y1="13594" x2="63750" y2="13594"/>
                        <a14:backgroundMark x1="60208" y1="11094" x2="60208" y2="110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6860" y="2388394"/>
            <a:ext cx="2908300" cy="387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2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0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180</Words>
  <Application>Microsoft Office PowerPoint</Application>
  <PresentationFormat>寬螢幕</PresentationFormat>
  <Paragraphs>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Trebuchet MS</vt:lpstr>
      <vt:lpstr>Wingdings 3</vt:lpstr>
      <vt:lpstr>多面向</vt:lpstr>
      <vt:lpstr>奇幻精靈事件簿   矮人國的魔咒</vt:lpstr>
      <vt:lpstr>  </vt:lpstr>
      <vt:lpstr>你相信精靈的存在嗎？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奇幻精靈事件簿   矮人國的魔咒</dc:title>
  <dc:creator>User</dc:creator>
  <cp:lastModifiedBy>User</cp:lastModifiedBy>
  <cp:revision>9</cp:revision>
  <dcterms:created xsi:type="dcterms:W3CDTF">2019-03-07T01:00:09Z</dcterms:created>
  <dcterms:modified xsi:type="dcterms:W3CDTF">2019-03-08T05:04:57Z</dcterms:modified>
</cp:coreProperties>
</file>