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53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08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65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90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675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214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286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19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31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06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1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87D46-9FA6-4D25-B5B2-CC72CC4EA181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F4382-0360-4A92-96F6-6730872BE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69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春風少年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八家將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作者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陳景聰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-------------------------------------</a:t>
            </a:r>
            <a:r>
              <a:rPr lang="zh-TW" altLang="en-US" dirty="0" smtClean="0"/>
              <a:t>報告者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簡佑任</a:t>
            </a:r>
            <a:r>
              <a:rPr lang="en-US" altLang="zh-TW" dirty="0" smtClean="0"/>
              <a:t>-----------------------------------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60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       ---------------------</a:t>
            </a:r>
            <a:r>
              <a:rPr lang="zh-TW" altLang="en-US" dirty="0" smtClean="0"/>
              <a:t>八家將</a:t>
            </a:r>
            <a:r>
              <a:rPr lang="en-US" altLang="zh-TW" dirty="0" smtClean="0"/>
              <a:t>---------------------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       </a:t>
            </a:r>
            <a:r>
              <a:rPr lang="zh-TW" altLang="en-US" dirty="0" smtClean="0"/>
              <a:t> 是</a:t>
            </a:r>
            <a:r>
              <a:rPr lang="en-US" altLang="zh-TW" dirty="0" smtClean="0"/>
              <a:t>????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27000" y="1859340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0" y="269033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dirty="0" smtClean="0"/>
              <a:t>八</a:t>
            </a:r>
            <a:r>
              <a:rPr lang="zh-TW" altLang="en-US" dirty="0" smtClean="0"/>
              <a:t>家</a:t>
            </a:r>
            <a:r>
              <a:rPr lang="zh-TW" altLang="en-US" dirty="0" smtClean="0"/>
              <a:t>將是曾經被萬眾矚目的經典廟會之一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dirty="0" smtClean="0"/>
              <a:t>現在常常被污辱為</a:t>
            </a:r>
            <a:r>
              <a:rPr lang="en-US" altLang="zh-TW" dirty="0" smtClean="0"/>
              <a:t>[8+9,[</a:t>
            </a:r>
            <a:r>
              <a:rPr lang="zh-TW" altLang="en-US" dirty="0" smtClean="0"/>
              <a:t>八嘎冏</a:t>
            </a:r>
            <a:r>
              <a:rPr lang="en-US" altLang="zh-TW" dirty="0" smtClean="0"/>
              <a:t>]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38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              八家將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mtClean="0"/>
              <a:t>                                  的</a:t>
            </a:r>
            <a:r>
              <a:rPr lang="zh-TW" altLang="en-US" dirty="0" smtClean="0"/>
              <a:t>來</a:t>
            </a:r>
            <a:r>
              <a:rPr lang="zh-TW" altLang="en-US" dirty="0"/>
              <a:t>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1497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46</Words>
  <Application>Microsoft Office PowerPoint</Application>
  <PresentationFormat>寬螢幕</PresentationFormat>
  <Paragraphs>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Wingdings</vt:lpstr>
      <vt:lpstr>Office 佈景主題</vt:lpstr>
      <vt:lpstr>春風少年 八家將 作者:陳景聰</vt:lpstr>
      <vt:lpstr>       ---------------------八家將---------------------                                     是???? </vt:lpstr>
      <vt:lpstr>                                  八家將                                   的來歷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春風少年 八家將 作者:陳景聰</dc:title>
  <dc:creator>User</dc:creator>
  <cp:lastModifiedBy>User</cp:lastModifiedBy>
  <cp:revision>5</cp:revision>
  <dcterms:created xsi:type="dcterms:W3CDTF">2019-03-07T01:00:59Z</dcterms:created>
  <dcterms:modified xsi:type="dcterms:W3CDTF">2019-03-11T07:40:38Z</dcterms:modified>
</cp:coreProperties>
</file>