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560234" cy="1752600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209-10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潘祖林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209-22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莊絮喻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229600" cy="2664296"/>
          </a:xfrm>
        </p:spPr>
        <p:txBody>
          <a:bodyPr>
            <a:noAutofit/>
          </a:bodyPr>
          <a:lstStyle/>
          <a:p>
            <a:pPr algn="ctr"/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原住民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自治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論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可行性及社會各界之看法與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爭議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72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59240"/>
          </a:xfrm>
        </p:spPr>
        <p:txBody>
          <a:bodyPr>
            <a:normAutofit/>
          </a:bodyPr>
          <a:lstStyle/>
          <a:p>
            <a:pPr algn="dist"/>
            <a:r>
              <a:rPr lang="zh-TW" altLang="en-US" sz="4800" dirty="0"/>
              <a:t>研究目的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7200" y="1484784"/>
            <a:ext cx="8229600" cy="4687733"/>
          </a:xfrm>
        </p:spPr>
        <p:txBody>
          <a:bodyPr/>
          <a:lstStyle/>
          <a:p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800" dirty="0" smtClean="0"/>
              <a:t>（</a:t>
            </a:r>
            <a:r>
              <a:rPr lang="zh-TW" altLang="en-US" sz="2800" dirty="0"/>
              <a:t>一）瞭解原住民</a:t>
            </a:r>
            <a:r>
              <a:rPr lang="zh-TW" altLang="en-US" sz="2800" dirty="0" smtClean="0"/>
              <a:t>自治</a:t>
            </a:r>
            <a:endParaRPr lang="en-US" altLang="zh-TW" sz="2800" dirty="0"/>
          </a:p>
          <a:p>
            <a:r>
              <a:rPr lang="zh-TW" altLang="en-US" sz="2800" dirty="0" smtClean="0"/>
              <a:t>（</a:t>
            </a:r>
            <a:r>
              <a:rPr lang="zh-TW" altLang="en-US" sz="2800" dirty="0"/>
              <a:t>二</a:t>
            </a:r>
            <a:r>
              <a:rPr lang="zh-TW" altLang="en-US" sz="2800" dirty="0"/>
              <a:t>）瞭解我國</a:t>
            </a:r>
            <a:r>
              <a:rPr lang="zh-TW" altLang="en-US" sz="2800" dirty="0" smtClean="0"/>
              <a:t>法律</a:t>
            </a:r>
            <a:r>
              <a:rPr lang="zh-TW" altLang="en-US" sz="2800" dirty="0"/>
              <a:t>上所保障的原住民基本</a:t>
            </a:r>
            <a:r>
              <a:rPr lang="zh-TW" altLang="en-US" sz="2800" dirty="0" smtClean="0"/>
              <a:t>權益</a:t>
            </a:r>
            <a:endParaRPr lang="zh-TW" altLang="en-US" sz="2800" dirty="0"/>
          </a:p>
          <a:p>
            <a:r>
              <a:rPr lang="zh-TW" altLang="en-US" sz="2800" dirty="0"/>
              <a:t>（三</a:t>
            </a:r>
            <a:r>
              <a:rPr lang="zh-TW" altLang="en-US" sz="2800" dirty="0"/>
              <a:t>）瞭解我國</a:t>
            </a:r>
            <a:r>
              <a:rPr lang="zh-TW" altLang="en-US" sz="2800" dirty="0"/>
              <a:t>原住民族自治暫行條例之</a:t>
            </a:r>
            <a:r>
              <a:rPr lang="zh-TW" altLang="en-US" sz="2800" dirty="0" smtClean="0"/>
              <a:t>內容</a:t>
            </a:r>
            <a:endParaRPr lang="zh-TW" altLang="en-US" sz="2800" dirty="0"/>
          </a:p>
          <a:p>
            <a:r>
              <a:rPr lang="zh-TW" altLang="en-US" sz="2800" dirty="0"/>
              <a:t>（四</a:t>
            </a:r>
            <a:r>
              <a:rPr lang="zh-TW" altLang="en-US" sz="2800" dirty="0"/>
              <a:t>）瞭解原住民</a:t>
            </a:r>
            <a:r>
              <a:rPr lang="zh-TW" altLang="en-US" sz="2800" dirty="0"/>
              <a:t>族歷史正義與轉型正義委員會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512511" cy="1080120"/>
          </a:xfrm>
        </p:spPr>
        <p:txBody>
          <a:bodyPr/>
          <a:lstStyle/>
          <a:p>
            <a:pPr algn="ctr"/>
            <a:r>
              <a:rPr lang="zh-TW" altLang="en-US" sz="6600" dirty="0"/>
              <a:t>權利</a:t>
            </a:r>
            <a:endParaRPr lang="zh-TW" altLang="en-US" sz="6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157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4797152"/>
            <a:ext cx="6512511" cy="1143000"/>
          </a:xfrm>
        </p:spPr>
        <p:txBody>
          <a:bodyPr/>
          <a:lstStyle/>
          <a:p>
            <a:pPr algn="ctr"/>
            <a:r>
              <a:rPr lang="en-US" altLang="zh-TW" dirty="0"/>
              <a:t>《</a:t>
            </a:r>
            <a:r>
              <a:rPr lang="zh-TW" altLang="en-US" dirty="0"/>
              <a:t>中華民國憲法</a:t>
            </a:r>
            <a:r>
              <a:rPr lang="en-US" altLang="zh-TW" dirty="0" smtClean="0"/>
              <a:t>》</a:t>
            </a:r>
            <a:r>
              <a:rPr lang="zh-TW" altLang="en-US" dirty="0" smtClean="0"/>
              <a:t>保障摘錄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8352928" cy="2913504"/>
          </a:xfrm>
        </p:spPr>
        <p:txBody>
          <a:bodyPr>
            <a:normAutofit/>
          </a:bodyPr>
          <a:lstStyle/>
          <a:p>
            <a:r>
              <a:rPr lang="zh-TW" altLang="zh-TW" sz="3200" b="1" dirty="0"/>
              <a:t>「國家</a:t>
            </a:r>
            <a:r>
              <a:rPr lang="zh-TW" altLang="zh-TW" sz="3200" b="1" dirty="0">
                <a:solidFill>
                  <a:srgbClr val="FF0000"/>
                </a:solidFill>
              </a:rPr>
              <a:t>肯定多元文化</a:t>
            </a:r>
            <a:r>
              <a:rPr lang="zh-TW" altLang="zh-TW" sz="3200" b="1" dirty="0"/>
              <a:t>，並積極維護發展原住民族語言文化。（第十一項）</a:t>
            </a:r>
            <a:endParaRPr lang="zh-TW" altLang="zh-TW" sz="3200" dirty="0"/>
          </a:p>
          <a:p>
            <a:r>
              <a:rPr lang="zh-TW" altLang="zh-TW" sz="3200" b="1" dirty="0"/>
              <a:t>國家應依民族意願，保障原住民族之</a:t>
            </a:r>
            <a:r>
              <a:rPr lang="zh-TW" altLang="zh-TW" sz="3200" b="1" dirty="0">
                <a:solidFill>
                  <a:srgbClr val="FF0000"/>
                </a:solidFill>
              </a:rPr>
              <a:t>地位</a:t>
            </a:r>
            <a:r>
              <a:rPr lang="zh-TW" altLang="zh-TW" sz="3200" b="1" dirty="0"/>
              <a:t>及</a:t>
            </a:r>
            <a:r>
              <a:rPr lang="zh-TW" altLang="zh-TW" sz="3200" b="1" dirty="0">
                <a:solidFill>
                  <a:srgbClr val="FF0000"/>
                </a:solidFill>
              </a:rPr>
              <a:t>政治參與</a:t>
            </a:r>
            <a:r>
              <a:rPr lang="zh-TW" altLang="zh-TW" sz="3200" b="1" dirty="0"/>
              <a:t>，並對其</a:t>
            </a:r>
            <a:r>
              <a:rPr lang="zh-TW" altLang="zh-TW" sz="3200" b="1" dirty="0">
                <a:solidFill>
                  <a:srgbClr val="FF0000"/>
                </a:solidFill>
              </a:rPr>
              <a:t>教育文化、</a:t>
            </a:r>
            <a:r>
              <a:rPr lang="zh-TW" altLang="zh-TW" sz="3200" b="1" dirty="0" smtClean="0">
                <a:solidFill>
                  <a:srgbClr val="FF0000"/>
                </a:solidFill>
              </a:rPr>
              <a:t>交通</a:t>
            </a:r>
            <a:r>
              <a:rPr lang="en-US" altLang="zh-TW" sz="3200" b="1" dirty="0"/>
              <a:t>	</a:t>
            </a:r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23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0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50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017597"/>
      </p:ext>
    </p:extLst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</TotalTime>
  <Words>100</Words>
  <Application>Microsoft Office PowerPoint</Application>
  <PresentationFormat>如螢幕大小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氣流</vt:lpstr>
      <vt:lpstr>原住民自治 論可行性及社會各界之看法與爭議</vt:lpstr>
      <vt:lpstr>研究目的</vt:lpstr>
      <vt:lpstr>權利</vt:lpstr>
      <vt:lpstr>《中華民國憲法》保障摘錄 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</cp:revision>
  <dcterms:created xsi:type="dcterms:W3CDTF">2016-11-15T05:27:19Z</dcterms:created>
  <dcterms:modified xsi:type="dcterms:W3CDTF">2016-11-22T06:03:44Z</dcterms:modified>
</cp:coreProperties>
</file>