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58" autoAdjust="0"/>
  </p:normalViewPr>
  <p:slideViewPr>
    <p:cSldViewPr snapToGrid="0">
      <p:cViewPr varScale="1">
        <p:scale>
          <a:sx n="76" d="100"/>
          <a:sy n="76" d="100"/>
        </p:scale>
        <p:origin x="126" y="6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62AE-40DF-4F7F-88AC-C33EA5A4A80B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9142-FBCD-483C-A5B8-F65A83E507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426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62AE-40DF-4F7F-88AC-C33EA5A4A80B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9142-FBCD-483C-A5B8-F65A83E507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158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62AE-40DF-4F7F-88AC-C33EA5A4A80B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9142-FBCD-483C-A5B8-F65A83E507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602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62AE-40DF-4F7F-88AC-C33EA5A4A80B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9142-FBCD-483C-A5B8-F65A83E507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9430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62AE-40DF-4F7F-88AC-C33EA5A4A80B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9142-FBCD-483C-A5B8-F65A83E507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160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62AE-40DF-4F7F-88AC-C33EA5A4A80B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9142-FBCD-483C-A5B8-F65A83E507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468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62AE-40DF-4F7F-88AC-C33EA5A4A80B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9142-FBCD-483C-A5B8-F65A83E507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4639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62AE-40DF-4F7F-88AC-C33EA5A4A80B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9142-FBCD-483C-A5B8-F65A83E507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713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62AE-40DF-4F7F-88AC-C33EA5A4A80B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9142-FBCD-483C-A5B8-F65A83E507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149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62AE-40DF-4F7F-88AC-C33EA5A4A80B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9142-FBCD-483C-A5B8-F65A83E507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02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62AE-40DF-4F7F-88AC-C33EA5A4A80B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9142-FBCD-483C-A5B8-F65A83E507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809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A62AE-40DF-4F7F-88AC-C33EA5A4A80B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89142-FBCD-483C-A5B8-F65A83E507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06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二哥情事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2019.3.5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260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450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關於這本書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作者：可白          </a:t>
            </a:r>
            <a:endParaRPr lang="en-US" altLang="zh-TW" dirty="0" smtClean="0"/>
          </a:p>
          <a:p>
            <a:r>
              <a:rPr lang="zh-TW" altLang="en-US" dirty="0" smtClean="0"/>
              <a:t>畫者：李長駿</a:t>
            </a:r>
            <a:endParaRPr lang="en-US" altLang="zh-TW" dirty="0" smtClean="0"/>
          </a:p>
          <a:p>
            <a:r>
              <a:rPr lang="zh-TW" altLang="en-US" dirty="0" smtClean="0"/>
              <a:t>出版社：小兵出版社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7" t="-958" r="16284" b="8238"/>
          <a:stretch/>
        </p:blipFill>
        <p:spPr>
          <a:xfrm>
            <a:off x="6896100" y="1825625"/>
            <a:ext cx="3594100" cy="480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1478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作者介紹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可白，本名柯作青</a:t>
            </a:r>
            <a:endParaRPr lang="en-US" altLang="zh-TW" sz="3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zh-TW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他擔任過各種語言講師和國中老師</a:t>
            </a:r>
            <a:endParaRPr lang="zh-TW" alt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499" y="3554533"/>
            <a:ext cx="3600953" cy="321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3472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51000" y="657225"/>
            <a:ext cx="11112500" cy="2530475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哪個人不曾在青春年少的時候，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留下一些讓自己終生難忘，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又回味無窮的荒唐故事呢？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" y="3793331"/>
            <a:ext cx="4762500" cy="267652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950" y="3793331"/>
            <a:ext cx="473075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6802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小倩的情書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167606"/>
            <a:ext cx="4381500" cy="5116203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4" b="19905"/>
          <a:stretch/>
        </p:blipFill>
        <p:spPr>
          <a:xfrm>
            <a:off x="1574800" y="3586007"/>
            <a:ext cx="3568700" cy="228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25303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模範寶貝變樣了？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729" y="2632869"/>
            <a:ext cx="3702071" cy="3272631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2933700"/>
            <a:ext cx="2971800" cy="29718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337" y="352583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8000" dirty="0" smtClean="0"/>
              <a:t>最後</a:t>
            </a:r>
            <a:endParaRPr lang="zh-TW" altLang="en-US" sz="8000" dirty="0"/>
          </a:p>
        </p:txBody>
      </p:sp>
      <p:pic>
        <p:nvPicPr>
          <p:cNvPr id="8" name="圖片 7" descr="黑人问号 - 萌娘百科 万物皆可萌的百科全书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337" y="1307306"/>
            <a:ext cx="4962525" cy="508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126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妹妹和二哥的表哥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/>
              <a:t>畢業了</a:t>
            </a:r>
            <a:endParaRPr lang="en-US" altLang="zh-TW" sz="4000" dirty="0" smtClean="0"/>
          </a:p>
          <a:p>
            <a:pPr marL="0" indent="0">
              <a:buNone/>
            </a:pPr>
            <a:endParaRPr lang="zh-TW" altLang="en-US" sz="4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690688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778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500" y="625956"/>
            <a:ext cx="8839200" cy="5862952"/>
          </a:xfrm>
          <a:prstGeom prst="rect">
            <a:avLst/>
          </a:prstGeom>
        </p:spPr>
      </p:pic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11490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67</Words>
  <Application>Microsoft Office PowerPoint</Application>
  <PresentationFormat>寬螢幕</PresentationFormat>
  <Paragraphs>16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新細明體</vt:lpstr>
      <vt:lpstr>Arial</vt:lpstr>
      <vt:lpstr>Calibri</vt:lpstr>
      <vt:lpstr>Calibri Light</vt:lpstr>
      <vt:lpstr>Office 佈景主題</vt:lpstr>
      <vt:lpstr>二哥情事</vt:lpstr>
      <vt:lpstr>關於這本書</vt:lpstr>
      <vt:lpstr>作者介紹</vt:lpstr>
      <vt:lpstr>哪個人不曾在青春年少的時候， 留下一些讓自己終生難忘， 又回味無窮的荒唐故事呢？</vt:lpstr>
      <vt:lpstr>小倩的情書</vt:lpstr>
      <vt:lpstr>模範寶貝變樣了？</vt:lpstr>
      <vt:lpstr>結局</vt:lpstr>
      <vt:lpstr>妹妹和二哥的表哥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二哥情事</dc:title>
  <dc:creator>User</dc:creator>
  <cp:lastModifiedBy>User</cp:lastModifiedBy>
  <cp:revision>8</cp:revision>
  <dcterms:created xsi:type="dcterms:W3CDTF">2019-03-05T07:19:03Z</dcterms:created>
  <dcterms:modified xsi:type="dcterms:W3CDTF">2019-03-08T05:04:44Z</dcterms:modified>
</cp:coreProperties>
</file>