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567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41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28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13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28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571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1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16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04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34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2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1A491-5469-485F-BB1B-2EC24347297F}" type="datetimeFigureOut">
              <a:rPr lang="zh-TW" altLang="en-US" smtClean="0"/>
              <a:t>2019/3/11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0790D-BB68-4F40-A70B-AAC37F4F3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6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end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38" y="553076"/>
            <a:ext cx="10672762" cy="601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10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ãè¬è¬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250114"/>
            <a:ext cx="11540132" cy="649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2019-03-11T07:39:03Z</dcterms:created>
  <dcterms:modified xsi:type="dcterms:W3CDTF">2019-03-11T07:39:09Z</dcterms:modified>
</cp:coreProperties>
</file>