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5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475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57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63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38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11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2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67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8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5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5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5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4DDD-B557-4C68-AC27-9FAC37EF839F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6BF9-CA32-423F-AB50-FD09E2927D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5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b="1" dirty="0" smtClean="0">
                <a:solidFill>
                  <a:srgbClr val="FF00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海洋科學研</a:t>
            </a:r>
            <a:r>
              <a:rPr lang="zh-TW" altLang="en-US" sz="8800" b="1" dirty="0">
                <a:solidFill>
                  <a:srgbClr val="FF00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734837"/>
            <a:ext cx="9144000" cy="1036529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文鼎俏黑體P" panose="040B0900000000000000" pitchFamily="82" charset="-120"/>
                <a:ea typeface="文鼎俏黑體P" panose="040B0900000000000000" pitchFamily="82" charset="-120"/>
              </a:rPr>
              <a:t>講師：魏竹君</a:t>
            </a:r>
            <a:endParaRPr lang="zh-TW" altLang="en-US" sz="4000" dirty="0">
              <a:solidFill>
                <a:srgbClr val="002060"/>
              </a:solidFill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98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海龜點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54" t="35481" r="34263" b="35445"/>
          <a:stretch/>
        </p:blipFill>
        <p:spPr>
          <a:xfrm>
            <a:off x="1189973" y="1690688"/>
            <a:ext cx="10271342" cy="45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414" y="23317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分享與回饋</a:t>
            </a:r>
            <a:endParaRPr lang="zh-TW" altLang="en-US" sz="5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474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096" y="23066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002060"/>
                </a:solidFill>
                <a:latin typeface="文鼎俏黑體P" panose="040B0900000000000000" pitchFamily="82" charset="-120"/>
                <a:ea typeface="文鼎俏黑體P" panose="040B0900000000000000" pitchFamily="82" charset="-120"/>
              </a:rPr>
              <a:t>研習結束，謝謝大家</a:t>
            </a:r>
            <a:r>
              <a:rPr lang="zh-TW" altLang="en-US" sz="5400" dirty="0">
                <a:solidFill>
                  <a:srgbClr val="002060"/>
                </a:solidFill>
                <a:latin typeface="文鼎俏黑體P" panose="040B0900000000000000" pitchFamily="82" charset="-120"/>
                <a:ea typeface="文鼎俏黑體P" panose="040B0900000000000000" pitchFamily="82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85575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研習大綱</a:t>
            </a:r>
            <a:endParaRPr lang="zh-TW" altLang="en-US" dirty="0">
              <a:solidFill>
                <a:srgbClr val="002060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329841"/>
            <a:ext cx="10515600" cy="384712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介紹海洋科學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海洋科學教具介紹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饋</a:t>
            </a:r>
          </a:p>
        </p:txBody>
      </p:sp>
    </p:spTree>
    <p:extLst>
      <p:ext uri="{BB962C8B-B14F-4D97-AF65-F5344CB8AC3E}">
        <p14:creationId xmlns:p14="http://schemas.microsoft.com/office/powerpoint/2010/main" val="34757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627" y="878692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為什麼要辦海洋科學？</a:t>
            </a:r>
            <a:endParaRPr lang="zh-TW" altLang="en-US" b="1" dirty="0">
              <a:solidFill>
                <a:srgbClr val="002060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1895" y="2714675"/>
            <a:ext cx="114801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+mj-lt"/>
              <a:buAutoNum type="arabicPeriod"/>
            </a:pPr>
            <a:r>
              <a:rPr lang="zh-TW" altLang="en-US" sz="2800" b="0" i="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增加學生科學學習的機會，透過體驗式活動，提昇科學的知識及興趣。</a:t>
            </a:r>
          </a:p>
          <a:p>
            <a:pPr fontAlgn="t">
              <a:buFont typeface="+mj-lt"/>
              <a:buAutoNum type="arabicPeriod"/>
            </a:pPr>
            <a:r>
              <a:rPr lang="zh-TW" altLang="en-US" sz="2800" b="0" i="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培養學生組織及表達能力，增加學習成就感。</a:t>
            </a:r>
          </a:p>
          <a:p>
            <a:pPr fontAlgn="t">
              <a:buFont typeface="+mj-lt"/>
              <a:buAutoNum type="arabicPeriod"/>
            </a:pPr>
            <a:r>
              <a:rPr lang="zh-TW" altLang="en-US" sz="2800" b="0" i="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提升教師海洋科學專業知能，啟發學生對科學與技術潛力。</a:t>
            </a:r>
          </a:p>
          <a:p>
            <a:pPr fontAlgn="t">
              <a:buFont typeface="+mj-lt"/>
              <a:buAutoNum type="arabicPeriod"/>
            </a:pPr>
            <a:r>
              <a:rPr lang="zh-TW" altLang="en-US" sz="2800" b="0" i="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加強國人科學普及教育，推廣大眾科學及海洋教育。</a:t>
            </a:r>
            <a:endParaRPr lang="zh-TW" altLang="en-US" sz="2800" b="0" i="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11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海洋科學教具分享</a:t>
            </a:r>
            <a:endParaRPr lang="zh-TW" altLang="en-US" dirty="0">
              <a:solidFill>
                <a:srgbClr val="002060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31090" y="1825625"/>
            <a:ext cx="84227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螃蟹大豐收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拋諸腦後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海漂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大解密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ICC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淨灘大解密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曹沖秤象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海龜點點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87775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螃蟹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大豐收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144" t="38345" r="34247" b="29677"/>
          <a:stretch/>
        </p:blipFill>
        <p:spPr>
          <a:xfrm>
            <a:off x="838200" y="1502797"/>
            <a:ext cx="1051560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拋諸腦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45" t="24542" r="34493" b="42354"/>
          <a:stretch/>
        </p:blipFill>
        <p:spPr>
          <a:xfrm>
            <a:off x="1327759" y="1527848"/>
            <a:ext cx="10026041" cy="49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海漂物大解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84" t="42677" r="34724" b="28824"/>
          <a:stretch/>
        </p:blipFill>
        <p:spPr>
          <a:xfrm>
            <a:off x="1102290" y="1791220"/>
            <a:ext cx="10373059" cy="42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ICC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淨灘大解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5" t="32602" r="34493" b="50414"/>
          <a:stretch/>
        </p:blipFill>
        <p:spPr>
          <a:xfrm>
            <a:off x="1064711" y="2054268"/>
            <a:ext cx="10619520" cy="25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曹沖秤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84" t="40086" r="34264" b="38900"/>
          <a:stretch/>
        </p:blipFill>
        <p:spPr>
          <a:xfrm>
            <a:off x="1145087" y="2004164"/>
            <a:ext cx="10441487" cy="29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140</Words>
  <Application>Microsoft Office PowerPoint</Application>
  <PresentationFormat>寬螢幕</PresentationFormat>
  <Paragraphs>26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文鼎俏黑體P</vt:lpstr>
      <vt:lpstr>文鼎粗圓</vt:lpstr>
      <vt:lpstr>新細明體</vt:lpstr>
      <vt:lpstr>標楷體</vt:lpstr>
      <vt:lpstr>Arial</vt:lpstr>
      <vt:lpstr>Calibri</vt:lpstr>
      <vt:lpstr>Calibri Light</vt:lpstr>
      <vt:lpstr>Office 佈景主題</vt:lpstr>
      <vt:lpstr>海洋科學研習</vt:lpstr>
      <vt:lpstr>研習大綱</vt:lpstr>
      <vt:lpstr>為什麼要辦海洋科學？</vt:lpstr>
      <vt:lpstr>海洋科學教具分享</vt:lpstr>
      <vt:lpstr>螃蟹大豐收</vt:lpstr>
      <vt:lpstr>拋諸腦後</vt:lpstr>
      <vt:lpstr>海漂物大解密</vt:lpstr>
      <vt:lpstr>ICC淨灘大解密</vt:lpstr>
      <vt:lpstr>曹沖秤象</vt:lpstr>
      <vt:lpstr>海龜點點名</vt:lpstr>
      <vt:lpstr>分享與回饋</vt:lpstr>
      <vt:lpstr>研習結束，謝謝大家！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海洋科學研習</dc:title>
  <dc:creator>admin</dc:creator>
  <cp:lastModifiedBy>admin</cp:lastModifiedBy>
  <cp:revision>4</cp:revision>
  <dcterms:created xsi:type="dcterms:W3CDTF">2019-08-27T05:04:02Z</dcterms:created>
  <dcterms:modified xsi:type="dcterms:W3CDTF">2019-08-27T05:47:23Z</dcterms:modified>
</cp:coreProperties>
</file>