
<file path=[Content_Types].xml><?xml version="1.0" encoding="utf-8"?>
<Types xmlns="http://schemas.openxmlformats.org/package/2006/content-types">
  <Default Extension="png" ContentType="image/png"/>
  <Default Extension="emf" ContentType="image/x-emf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326" r:id="rId3"/>
    <p:sldId id="307" r:id="rId4"/>
    <p:sldId id="324" r:id="rId5"/>
    <p:sldId id="302" r:id="rId6"/>
    <p:sldId id="312" r:id="rId7"/>
    <p:sldId id="303" r:id="rId8"/>
    <p:sldId id="311" r:id="rId9"/>
    <p:sldId id="322" r:id="rId10"/>
    <p:sldId id="323" r:id="rId11"/>
    <p:sldId id="309" r:id="rId12"/>
    <p:sldId id="314" r:id="rId13"/>
    <p:sldId id="316" r:id="rId14"/>
    <p:sldId id="318" r:id="rId15"/>
    <p:sldId id="317" r:id="rId16"/>
    <p:sldId id="315" r:id="rId17"/>
    <p:sldId id="319" r:id="rId18"/>
    <p:sldId id="308" r:id="rId19"/>
    <p:sldId id="286" r:id="rId20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b="1" kern="1200">
        <a:solidFill>
          <a:schemeClr val="tx1"/>
        </a:solidFill>
        <a:latin typeface="Arial" pitchFamily="34" charset="0"/>
        <a:ea typeface="+mn-ea"/>
        <a:cs typeface="+mn-cs"/>
      </a:defRPr>
    </a:lvl5pPr>
    <a:lvl6pPr marL="22860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6pPr>
    <a:lvl7pPr marL="27432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7pPr>
    <a:lvl8pPr marL="32004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8pPr>
    <a:lvl9pPr marL="3657600" algn="l" defTabSz="914400" rtl="0" eaLnBrk="1" latinLnBrk="0" hangingPunct="1">
      <a:defRPr b="1" kern="1200">
        <a:solidFill>
          <a:schemeClr val="tx1"/>
        </a:solidFill>
        <a:latin typeface="Arial" pitchFamily="34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333333"/>
    <a:srgbClr val="B2B2B2"/>
    <a:srgbClr val="5F5F5F"/>
    <a:srgbClr val="DDDDDD"/>
    <a:srgbClr val="FEFEFE"/>
    <a:srgbClr val="EAEAEA"/>
    <a:srgbClr val="F8F8F8"/>
    <a:srgbClr val="FFFFFF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606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Master" Target="../slideMasters/slideMaster1.xml"/><Relationship Id="rId4" Type="http://schemas.openxmlformats.org/officeDocument/2006/relationships/image" Target="../media/image3.png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showMasterPhAnim="0" type="title" preserve="1">
  <p:cSld name="標題投影片">
    <p:bg bwMode="gray"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1333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40" name="Freeform 268"/>
          <p:cNvSpPr>
            <a:spLocks/>
          </p:cNvSpPr>
          <p:nvPr/>
        </p:nvSpPr>
        <p:spPr bwMode="gray">
          <a:xfrm rot="-2508782">
            <a:off x="3581400" y="1470025"/>
            <a:ext cx="1143000" cy="1120775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80" y="126"/>
              </a:cxn>
              <a:cxn ang="0">
                <a:pos x="282" y="107"/>
              </a:cxn>
              <a:cxn ang="0">
                <a:pos x="277" y="99"/>
              </a:cxn>
              <a:cxn ang="0">
                <a:pos x="220" y="72"/>
              </a:cxn>
              <a:cxn ang="0">
                <a:pos x="238" y="69"/>
              </a:cxn>
              <a:cxn ang="0">
                <a:pos x="241" y="51"/>
              </a:cxn>
              <a:cxn ang="0">
                <a:pos x="235" y="44"/>
              </a:cxn>
              <a:cxn ang="0">
                <a:pos x="195" y="35"/>
              </a:cxn>
              <a:cxn ang="0">
                <a:pos x="175" y="9"/>
              </a:cxn>
              <a:cxn ang="0">
                <a:pos x="165" y="2"/>
              </a:cxn>
              <a:cxn ang="0">
                <a:pos x="151" y="0"/>
              </a:cxn>
              <a:cxn ang="0">
                <a:pos x="138" y="15"/>
              </a:cxn>
              <a:cxn ang="0">
                <a:pos x="157" y="69"/>
              </a:cxn>
              <a:cxn ang="0">
                <a:pos x="180" y="132"/>
              </a:cxn>
              <a:cxn ang="0">
                <a:pos x="190" y="165"/>
              </a:cxn>
              <a:cxn ang="0">
                <a:pos x="160" y="177"/>
              </a:cxn>
              <a:cxn ang="0">
                <a:pos x="106" y="182"/>
              </a:cxn>
              <a:cxn ang="0">
                <a:pos x="76" y="183"/>
              </a:cxn>
              <a:cxn ang="0">
                <a:pos x="21" y="192"/>
              </a:cxn>
              <a:cxn ang="0">
                <a:pos x="4" y="278"/>
              </a:cxn>
              <a:cxn ang="0">
                <a:pos x="81" y="222"/>
              </a:cxn>
              <a:cxn ang="0">
                <a:pos x="124" y="224"/>
              </a:cxn>
              <a:cxn ang="0">
                <a:pos x="175" y="231"/>
              </a:cxn>
              <a:cxn ang="0">
                <a:pos x="189" y="246"/>
              </a:cxn>
              <a:cxn ang="0">
                <a:pos x="172" y="293"/>
              </a:cxn>
              <a:cxn ang="0">
                <a:pos x="150" y="357"/>
              </a:cxn>
              <a:cxn ang="0">
                <a:pos x="135" y="401"/>
              </a:cxn>
              <a:cxn ang="0">
                <a:pos x="156" y="405"/>
              </a:cxn>
              <a:cxn ang="0">
                <a:pos x="169" y="404"/>
              </a:cxn>
              <a:cxn ang="0">
                <a:pos x="181" y="389"/>
              </a:cxn>
              <a:cxn ang="0">
                <a:pos x="199" y="363"/>
              </a:cxn>
              <a:cxn ang="0">
                <a:pos x="238" y="360"/>
              </a:cxn>
              <a:cxn ang="0">
                <a:pos x="241" y="342"/>
              </a:cxn>
              <a:cxn ang="0">
                <a:pos x="235" y="333"/>
              </a:cxn>
              <a:cxn ang="0">
                <a:pos x="238" y="306"/>
              </a:cxn>
              <a:cxn ang="0">
                <a:pos x="280" y="305"/>
              </a:cxn>
              <a:cxn ang="0">
                <a:pos x="282" y="285"/>
              </a:cxn>
              <a:cxn ang="0">
                <a:pos x="277" y="278"/>
              </a:cxn>
              <a:cxn ang="0">
                <a:pos x="294" y="233"/>
              </a:cxn>
              <a:cxn ang="0">
                <a:pos x="376" y="230"/>
              </a:cxn>
              <a:cxn ang="0">
                <a:pos x="403" y="213"/>
              </a:cxn>
              <a:cxn ang="0">
                <a:pos x="397" y="185"/>
              </a:cxn>
              <a:cxn ang="0">
                <a:pos x="367" y="174"/>
              </a:cxn>
            </a:cxnLst>
            <a:rect l="0" t="0" r="r" b="b"/>
            <a:pathLst>
              <a:path w="406" h="405">
                <a:moveTo>
                  <a:pt x="360" y="174"/>
                </a:moveTo>
                <a:lnTo>
                  <a:pt x="294" y="173"/>
                </a:lnTo>
                <a:lnTo>
                  <a:pt x="259" y="129"/>
                </a:lnTo>
                <a:lnTo>
                  <a:pt x="274" y="129"/>
                </a:lnTo>
                <a:lnTo>
                  <a:pt x="277" y="128"/>
                </a:lnTo>
                <a:lnTo>
                  <a:pt x="280" y="126"/>
                </a:lnTo>
                <a:lnTo>
                  <a:pt x="282" y="123"/>
                </a:lnTo>
                <a:lnTo>
                  <a:pt x="282" y="120"/>
                </a:lnTo>
                <a:lnTo>
                  <a:pt x="282" y="107"/>
                </a:lnTo>
                <a:lnTo>
                  <a:pt x="282" y="104"/>
                </a:lnTo>
                <a:lnTo>
                  <a:pt x="280" y="101"/>
                </a:lnTo>
                <a:lnTo>
                  <a:pt x="277" y="99"/>
                </a:lnTo>
                <a:lnTo>
                  <a:pt x="274" y="99"/>
                </a:lnTo>
                <a:lnTo>
                  <a:pt x="238" y="99"/>
                </a:lnTo>
                <a:lnTo>
                  <a:pt x="220" y="72"/>
                </a:lnTo>
                <a:lnTo>
                  <a:pt x="232" y="72"/>
                </a:lnTo>
                <a:lnTo>
                  <a:pt x="235" y="72"/>
                </a:lnTo>
                <a:lnTo>
                  <a:pt x="238" y="69"/>
                </a:lnTo>
                <a:lnTo>
                  <a:pt x="241" y="68"/>
                </a:lnTo>
                <a:lnTo>
                  <a:pt x="241" y="63"/>
                </a:lnTo>
                <a:lnTo>
                  <a:pt x="241" y="51"/>
                </a:lnTo>
                <a:lnTo>
                  <a:pt x="241" y="48"/>
                </a:lnTo>
                <a:lnTo>
                  <a:pt x="238" y="45"/>
                </a:lnTo>
                <a:lnTo>
                  <a:pt x="235" y="44"/>
                </a:lnTo>
                <a:lnTo>
                  <a:pt x="232" y="42"/>
                </a:lnTo>
                <a:lnTo>
                  <a:pt x="199" y="42"/>
                </a:lnTo>
                <a:lnTo>
                  <a:pt x="195" y="35"/>
                </a:lnTo>
                <a:lnTo>
                  <a:pt x="189" y="26"/>
                </a:lnTo>
                <a:lnTo>
                  <a:pt x="181" y="17"/>
                </a:lnTo>
                <a:lnTo>
                  <a:pt x="175" y="9"/>
                </a:lnTo>
                <a:lnTo>
                  <a:pt x="172" y="5"/>
                </a:lnTo>
                <a:lnTo>
                  <a:pt x="169" y="3"/>
                </a:lnTo>
                <a:lnTo>
                  <a:pt x="165" y="2"/>
                </a:lnTo>
                <a:lnTo>
                  <a:pt x="160" y="0"/>
                </a:lnTo>
                <a:lnTo>
                  <a:pt x="156" y="0"/>
                </a:lnTo>
                <a:lnTo>
                  <a:pt x="151" y="0"/>
                </a:lnTo>
                <a:lnTo>
                  <a:pt x="133" y="0"/>
                </a:lnTo>
                <a:lnTo>
                  <a:pt x="135" y="5"/>
                </a:lnTo>
                <a:lnTo>
                  <a:pt x="138" y="15"/>
                </a:lnTo>
                <a:lnTo>
                  <a:pt x="144" y="30"/>
                </a:lnTo>
                <a:lnTo>
                  <a:pt x="150" y="48"/>
                </a:lnTo>
                <a:lnTo>
                  <a:pt x="157" y="69"/>
                </a:lnTo>
                <a:lnTo>
                  <a:pt x="165" y="92"/>
                </a:lnTo>
                <a:lnTo>
                  <a:pt x="172" y="113"/>
                </a:lnTo>
                <a:lnTo>
                  <a:pt x="180" y="132"/>
                </a:lnTo>
                <a:lnTo>
                  <a:pt x="184" y="149"/>
                </a:lnTo>
                <a:lnTo>
                  <a:pt x="189" y="159"/>
                </a:lnTo>
                <a:lnTo>
                  <a:pt x="190" y="165"/>
                </a:lnTo>
                <a:lnTo>
                  <a:pt x="186" y="170"/>
                </a:lnTo>
                <a:lnTo>
                  <a:pt x="175" y="174"/>
                </a:lnTo>
                <a:lnTo>
                  <a:pt x="160" y="177"/>
                </a:lnTo>
                <a:lnTo>
                  <a:pt x="142" y="180"/>
                </a:lnTo>
                <a:lnTo>
                  <a:pt x="124" y="182"/>
                </a:lnTo>
                <a:lnTo>
                  <a:pt x="106" y="182"/>
                </a:lnTo>
                <a:lnTo>
                  <a:pt x="91" y="183"/>
                </a:lnTo>
                <a:lnTo>
                  <a:pt x="81" y="183"/>
                </a:lnTo>
                <a:lnTo>
                  <a:pt x="76" y="183"/>
                </a:lnTo>
                <a:lnTo>
                  <a:pt x="33" y="128"/>
                </a:lnTo>
                <a:lnTo>
                  <a:pt x="4" y="128"/>
                </a:lnTo>
                <a:lnTo>
                  <a:pt x="21" y="192"/>
                </a:lnTo>
                <a:lnTo>
                  <a:pt x="0" y="203"/>
                </a:lnTo>
                <a:lnTo>
                  <a:pt x="21" y="213"/>
                </a:lnTo>
                <a:lnTo>
                  <a:pt x="4" y="278"/>
                </a:lnTo>
                <a:lnTo>
                  <a:pt x="33" y="278"/>
                </a:lnTo>
                <a:lnTo>
                  <a:pt x="76" y="222"/>
                </a:lnTo>
                <a:lnTo>
                  <a:pt x="81" y="222"/>
                </a:lnTo>
                <a:lnTo>
                  <a:pt x="91" y="222"/>
                </a:lnTo>
                <a:lnTo>
                  <a:pt x="106" y="224"/>
                </a:lnTo>
                <a:lnTo>
                  <a:pt x="124" y="224"/>
                </a:lnTo>
                <a:lnTo>
                  <a:pt x="142" y="225"/>
                </a:lnTo>
                <a:lnTo>
                  <a:pt x="160" y="228"/>
                </a:lnTo>
                <a:lnTo>
                  <a:pt x="175" y="231"/>
                </a:lnTo>
                <a:lnTo>
                  <a:pt x="186" y="236"/>
                </a:lnTo>
                <a:lnTo>
                  <a:pt x="190" y="240"/>
                </a:lnTo>
                <a:lnTo>
                  <a:pt x="189" y="246"/>
                </a:lnTo>
                <a:lnTo>
                  <a:pt x="184" y="257"/>
                </a:lnTo>
                <a:lnTo>
                  <a:pt x="180" y="273"/>
                </a:lnTo>
                <a:lnTo>
                  <a:pt x="172" y="293"/>
                </a:lnTo>
                <a:lnTo>
                  <a:pt x="165" y="314"/>
                </a:lnTo>
                <a:lnTo>
                  <a:pt x="157" y="336"/>
                </a:lnTo>
                <a:lnTo>
                  <a:pt x="150" y="357"/>
                </a:lnTo>
                <a:lnTo>
                  <a:pt x="144" y="375"/>
                </a:lnTo>
                <a:lnTo>
                  <a:pt x="138" y="390"/>
                </a:lnTo>
                <a:lnTo>
                  <a:pt x="135" y="401"/>
                </a:lnTo>
                <a:lnTo>
                  <a:pt x="133" y="405"/>
                </a:lnTo>
                <a:lnTo>
                  <a:pt x="151" y="405"/>
                </a:lnTo>
                <a:lnTo>
                  <a:pt x="156" y="405"/>
                </a:lnTo>
                <a:lnTo>
                  <a:pt x="160" y="405"/>
                </a:lnTo>
                <a:lnTo>
                  <a:pt x="165" y="404"/>
                </a:lnTo>
                <a:lnTo>
                  <a:pt x="169" y="404"/>
                </a:lnTo>
                <a:lnTo>
                  <a:pt x="172" y="401"/>
                </a:lnTo>
                <a:lnTo>
                  <a:pt x="175" y="396"/>
                </a:lnTo>
                <a:lnTo>
                  <a:pt x="181" y="389"/>
                </a:lnTo>
                <a:lnTo>
                  <a:pt x="189" y="380"/>
                </a:lnTo>
                <a:lnTo>
                  <a:pt x="195" y="371"/>
                </a:lnTo>
                <a:lnTo>
                  <a:pt x="199" y="363"/>
                </a:lnTo>
                <a:lnTo>
                  <a:pt x="232" y="363"/>
                </a:lnTo>
                <a:lnTo>
                  <a:pt x="235" y="362"/>
                </a:lnTo>
                <a:lnTo>
                  <a:pt x="238" y="360"/>
                </a:lnTo>
                <a:lnTo>
                  <a:pt x="241" y="357"/>
                </a:lnTo>
                <a:lnTo>
                  <a:pt x="241" y="354"/>
                </a:lnTo>
                <a:lnTo>
                  <a:pt x="241" y="342"/>
                </a:lnTo>
                <a:lnTo>
                  <a:pt x="241" y="338"/>
                </a:lnTo>
                <a:lnTo>
                  <a:pt x="238" y="336"/>
                </a:lnTo>
                <a:lnTo>
                  <a:pt x="235" y="333"/>
                </a:lnTo>
                <a:lnTo>
                  <a:pt x="232" y="333"/>
                </a:lnTo>
                <a:lnTo>
                  <a:pt x="220" y="333"/>
                </a:lnTo>
                <a:lnTo>
                  <a:pt x="238" y="306"/>
                </a:lnTo>
                <a:lnTo>
                  <a:pt x="274" y="306"/>
                </a:lnTo>
                <a:lnTo>
                  <a:pt x="277" y="306"/>
                </a:lnTo>
                <a:lnTo>
                  <a:pt x="280" y="305"/>
                </a:lnTo>
                <a:lnTo>
                  <a:pt x="282" y="302"/>
                </a:lnTo>
                <a:lnTo>
                  <a:pt x="282" y="299"/>
                </a:lnTo>
                <a:lnTo>
                  <a:pt x="282" y="285"/>
                </a:lnTo>
                <a:lnTo>
                  <a:pt x="282" y="282"/>
                </a:lnTo>
                <a:lnTo>
                  <a:pt x="280" y="279"/>
                </a:lnTo>
                <a:lnTo>
                  <a:pt x="277" y="278"/>
                </a:lnTo>
                <a:lnTo>
                  <a:pt x="274" y="276"/>
                </a:lnTo>
                <a:lnTo>
                  <a:pt x="259" y="276"/>
                </a:lnTo>
                <a:lnTo>
                  <a:pt x="294" y="233"/>
                </a:lnTo>
                <a:lnTo>
                  <a:pt x="360" y="233"/>
                </a:lnTo>
                <a:lnTo>
                  <a:pt x="367" y="231"/>
                </a:lnTo>
                <a:lnTo>
                  <a:pt x="376" y="230"/>
                </a:lnTo>
                <a:lnTo>
                  <a:pt x="387" y="227"/>
                </a:lnTo>
                <a:lnTo>
                  <a:pt x="397" y="221"/>
                </a:lnTo>
                <a:lnTo>
                  <a:pt x="403" y="213"/>
                </a:lnTo>
                <a:lnTo>
                  <a:pt x="406" y="203"/>
                </a:lnTo>
                <a:lnTo>
                  <a:pt x="403" y="192"/>
                </a:lnTo>
                <a:lnTo>
                  <a:pt x="397" y="185"/>
                </a:lnTo>
                <a:lnTo>
                  <a:pt x="387" y="179"/>
                </a:lnTo>
                <a:lnTo>
                  <a:pt x="376" y="176"/>
                </a:lnTo>
                <a:lnTo>
                  <a:pt x="367" y="174"/>
                </a:lnTo>
                <a:lnTo>
                  <a:pt x="360" y="174"/>
                </a:lnTo>
                <a:close/>
              </a:path>
            </a:pathLst>
          </a:custGeom>
          <a:solidFill>
            <a:srgbClr val="F8F8F8">
              <a:alpha val="50000"/>
            </a:srgb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13" name="Freeform 241"/>
          <p:cNvSpPr>
            <a:spLocks/>
          </p:cNvSpPr>
          <p:nvPr/>
        </p:nvSpPr>
        <p:spPr bwMode="gray">
          <a:xfrm>
            <a:off x="2432050" y="-9525"/>
            <a:ext cx="3595688" cy="4429125"/>
          </a:xfrm>
          <a:custGeom>
            <a:avLst/>
            <a:gdLst/>
            <a:ahLst/>
            <a:cxnLst>
              <a:cxn ang="0">
                <a:pos x="1895" y="2790"/>
              </a:cxn>
              <a:cxn ang="0">
                <a:pos x="2001" y="1455"/>
              </a:cxn>
              <a:cxn ang="0">
                <a:pos x="909" y="885"/>
              </a:cxn>
              <a:cxn ang="0">
                <a:pos x="0" y="0"/>
              </a:cxn>
              <a:cxn ang="0">
                <a:pos x="466" y="6"/>
              </a:cxn>
              <a:cxn ang="0">
                <a:pos x="1074" y="759"/>
              </a:cxn>
              <a:cxn ang="0">
                <a:pos x="2072" y="1396"/>
              </a:cxn>
              <a:cxn ang="0">
                <a:pos x="1895" y="2790"/>
              </a:cxn>
            </a:cxnLst>
            <a:rect l="0" t="0" r="r" b="b"/>
            <a:pathLst>
              <a:path w="2265" h="2790">
                <a:moveTo>
                  <a:pt x="1895" y="2790"/>
                </a:moveTo>
                <a:cubicBezTo>
                  <a:pt x="2092" y="2493"/>
                  <a:pt x="2169" y="1787"/>
                  <a:pt x="2001" y="1455"/>
                </a:cubicBezTo>
                <a:cubicBezTo>
                  <a:pt x="1833" y="1123"/>
                  <a:pt x="1290" y="1089"/>
                  <a:pt x="909" y="885"/>
                </a:cubicBezTo>
                <a:cubicBezTo>
                  <a:pt x="528" y="681"/>
                  <a:pt x="95" y="144"/>
                  <a:pt x="0" y="0"/>
                </a:cubicBezTo>
                <a:lnTo>
                  <a:pt x="466" y="6"/>
                </a:lnTo>
                <a:cubicBezTo>
                  <a:pt x="570" y="267"/>
                  <a:pt x="788" y="572"/>
                  <a:pt x="1074" y="759"/>
                </a:cubicBezTo>
                <a:cubicBezTo>
                  <a:pt x="1359" y="946"/>
                  <a:pt x="1880" y="1011"/>
                  <a:pt x="2072" y="1396"/>
                </a:cubicBezTo>
                <a:cubicBezTo>
                  <a:pt x="2265" y="1781"/>
                  <a:pt x="2045" y="2639"/>
                  <a:pt x="1895" y="2790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14" name="Freeform 242"/>
          <p:cNvSpPr>
            <a:spLocks/>
          </p:cNvSpPr>
          <p:nvPr/>
        </p:nvSpPr>
        <p:spPr bwMode="gray">
          <a:xfrm>
            <a:off x="0" y="0"/>
            <a:ext cx="5719763" cy="4495800"/>
          </a:xfrm>
          <a:custGeom>
            <a:avLst/>
            <a:gdLst/>
            <a:ahLst/>
            <a:cxnLst>
              <a:cxn ang="0">
                <a:pos x="3395" y="2832"/>
              </a:cxn>
              <a:cxn ang="0">
                <a:pos x="3450" y="1888"/>
              </a:cxn>
              <a:cxn ang="0">
                <a:pos x="1918" y="1188"/>
              </a:cxn>
              <a:cxn ang="0">
                <a:pos x="0" y="0"/>
              </a:cxn>
              <a:cxn ang="0">
                <a:pos x="1145" y="0"/>
              </a:cxn>
              <a:cxn ang="0">
                <a:pos x="1995" y="891"/>
              </a:cxn>
              <a:cxn ang="0">
                <a:pos x="3504" y="1817"/>
              </a:cxn>
              <a:cxn ang="0">
                <a:pos x="3395" y="2832"/>
              </a:cxn>
            </a:cxnLst>
            <a:rect l="0" t="0" r="r" b="b"/>
            <a:pathLst>
              <a:path w="3603" h="2832">
                <a:moveTo>
                  <a:pt x="3395" y="2832"/>
                </a:moveTo>
                <a:cubicBezTo>
                  <a:pt x="3514" y="2657"/>
                  <a:pt x="3539" y="2194"/>
                  <a:pt x="3450" y="1888"/>
                </a:cubicBezTo>
                <a:cubicBezTo>
                  <a:pt x="3361" y="1581"/>
                  <a:pt x="2487" y="1524"/>
                  <a:pt x="1918" y="1188"/>
                </a:cubicBezTo>
                <a:cubicBezTo>
                  <a:pt x="1350" y="851"/>
                  <a:pt x="128" y="228"/>
                  <a:pt x="0" y="0"/>
                </a:cubicBezTo>
                <a:lnTo>
                  <a:pt x="1145" y="0"/>
                </a:lnTo>
                <a:cubicBezTo>
                  <a:pt x="1248" y="271"/>
                  <a:pt x="1793" y="730"/>
                  <a:pt x="1995" y="891"/>
                </a:cubicBezTo>
                <a:cubicBezTo>
                  <a:pt x="2197" y="1052"/>
                  <a:pt x="3405" y="1416"/>
                  <a:pt x="3504" y="1817"/>
                </a:cubicBezTo>
                <a:cubicBezTo>
                  <a:pt x="3603" y="2218"/>
                  <a:pt x="3486" y="2743"/>
                  <a:pt x="3395" y="283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15" name="Freeform 243"/>
          <p:cNvSpPr>
            <a:spLocks/>
          </p:cNvSpPr>
          <p:nvPr/>
        </p:nvSpPr>
        <p:spPr bwMode="gray">
          <a:xfrm>
            <a:off x="6513513" y="404813"/>
            <a:ext cx="2630487" cy="3328987"/>
          </a:xfrm>
          <a:custGeom>
            <a:avLst/>
            <a:gdLst/>
            <a:ahLst/>
            <a:cxnLst>
              <a:cxn ang="0">
                <a:pos x="0" y="2583"/>
              </a:cxn>
              <a:cxn ang="0">
                <a:pos x="1129" y="1978"/>
              </a:cxn>
              <a:cxn ang="0">
                <a:pos x="1657" y="1117"/>
              </a:cxn>
              <a:cxn ang="0">
                <a:pos x="1645" y="0"/>
              </a:cxn>
              <a:cxn ang="0">
                <a:pos x="950" y="1877"/>
              </a:cxn>
              <a:cxn ang="0">
                <a:pos x="0" y="2583"/>
              </a:cxn>
            </a:cxnLst>
            <a:rect l="0" t="0" r="r" b="b"/>
            <a:pathLst>
              <a:path w="1657" h="2583">
                <a:moveTo>
                  <a:pt x="0" y="2583"/>
                </a:moveTo>
                <a:cubicBezTo>
                  <a:pt x="558" y="2524"/>
                  <a:pt x="852" y="2300"/>
                  <a:pt x="1129" y="1978"/>
                </a:cubicBezTo>
                <a:cubicBezTo>
                  <a:pt x="1406" y="1656"/>
                  <a:pt x="1528" y="1439"/>
                  <a:pt x="1657" y="1117"/>
                </a:cubicBezTo>
                <a:lnTo>
                  <a:pt x="1645" y="0"/>
                </a:lnTo>
                <a:cubicBezTo>
                  <a:pt x="1598" y="291"/>
                  <a:pt x="1225" y="1470"/>
                  <a:pt x="950" y="1877"/>
                </a:cubicBezTo>
                <a:cubicBezTo>
                  <a:pt x="675" y="2284"/>
                  <a:pt x="499" y="2494"/>
                  <a:pt x="0" y="2583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16" name="Freeform 244"/>
          <p:cNvSpPr>
            <a:spLocks/>
          </p:cNvSpPr>
          <p:nvPr/>
        </p:nvSpPr>
        <p:spPr bwMode="gray">
          <a:xfrm>
            <a:off x="6477000" y="-9525"/>
            <a:ext cx="1676400" cy="3743325"/>
          </a:xfrm>
          <a:custGeom>
            <a:avLst/>
            <a:gdLst/>
            <a:ahLst/>
            <a:cxnLst>
              <a:cxn ang="0">
                <a:pos x="0" y="2877"/>
              </a:cxn>
              <a:cxn ang="0">
                <a:pos x="979" y="1734"/>
              </a:cxn>
              <a:cxn ang="0">
                <a:pos x="1110" y="0"/>
              </a:cxn>
              <a:cxn ang="0">
                <a:pos x="296" y="0"/>
              </a:cxn>
              <a:cxn ang="0">
                <a:pos x="754" y="1776"/>
              </a:cxn>
              <a:cxn ang="0">
                <a:pos x="0" y="2877"/>
              </a:cxn>
            </a:cxnLst>
            <a:rect l="0" t="0" r="r" b="b"/>
            <a:pathLst>
              <a:path w="1110" h="2877">
                <a:moveTo>
                  <a:pt x="0" y="2877"/>
                </a:moveTo>
                <a:cubicBezTo>
                  <a:pt x="558" y="2818"/>
                  <a:pt x="878" y="2138"/>
                  <a:pt x="979" y="1734"/>
                </a:cubicBezTo>
                <a:cubicBezTo>
                  <a:pt x="1080" y="1330"/>
                  <a:pt x="1110" y="368"/>
                  <a:pt x="1110" y="0"/>
                </a:cubicBezTo>
                <a:lnTo>
                  <a:pt x="296" y="0"/>
                </a:lnTo>
                <a:cubicBezTo>
                  <a:pt x="593" y="445"/>
                  <a:pt x="803" y="1297"/>
                  <a:pt x="754" y="1776"/>
                </a:cubicBezTo>
                <a:cubicBezTo>
                  <a:pt x="705" y="2255"/>
                  <a:pt x="635" y="2613"/>
                  <a:pt x="0" y="2877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3317" name="Freeform 245"/>
          <p:cNvSpPr>
            <a:spLocks/>
          </p:cNvSpPr>
          <p:nvPr/>
        </p:nvSpPr>
        <p:spPr bwMode="gray">
          <a:xfrm>
            <a:off x="-9525" y="609600"/>
            <a:ext cx="5418138" cy="3808413"/>
          </a:xfrm>
          <a:custGeom>
            <a:avLst/>
            <a:gdLst/>
            <a:ahLst/>
            <a:cxnLst>
              <a:cxn ang="0">
                <a:pos x="3413" y="2399"/>
              </a:cxn>
              <a:cxn ang="0">
                <a:pos x="2928" y="1962"/>
              </a:cxn>
              <a:cxn ang="0">
                <a:pos x="1502" y="2003"/>
              </a:cxn>
              <a:cxn ang="0">
                <a:pos x="0" y="1196"/>
              </a:cxn>
              <a:cxn ang="0">
                <a:pos x="6" y="0"/>
              </a:cxn>
              <a:cxn ang="0">
                <a:pos x="1461" y="1558"/>
              </a:cxn>
              <a:cxn ang="0">
                <a:pos x="2969" y="1920"/>
              </a:cxn>
              <a:cxn ang="0">
                <a:pos x="3413" y="2399"/>
              </a:cxn>
            </a:cxnLst>
            <a:rect l="0" t="0" r="r" b="b"/>
            <a:pathLst>
              <a:path w="3413" h="2399">
                <a:moveTo>
                  <a:pt x="3413" y="2399"/>
                </a:moveTo>
                <a:cubicBezTo>
                  <a:pt x="3361" y="2324"/>
                  <a:pt x="3246" y="2028"/>
                  <a:pt x="2928" y="1962"/>
                </a:cubicBezTo>
                <a:cubicBezTo>
                  <a:pt x="2610" y="1896"/>
                  <a:pt x="1990" y="2131"/>
                  <a:pt x="1502" y="2003"/>
                </a:cubicBezTo>
                <a:cubicBezTo>
                  <a:pt x="937" y="1819"/>
                  <a:pt x="386" y="1510"/>
                  <a:pt x="0" y="1196"/>
                </a:cubicBezTo>
                <a:lnTo>
                  <a:pt x="6" y="0"/>
                </a:lnTo>
                <a:cubicBezTo>
                  <a:pt x="109" y="271"/>
                  <a:pt x="893" y="1158"/>
                  <a:pt x="1461" y="1558"/>
                </a:cubicBezTo>
                <a:cubicBezTo>
                  <a:pt x="1906" y="1919"/>
                  <a:pt x="2644" y="1780"/>
                  <a:pt x="2969" y="1920"/>
                </a:cubicBezTo>
                <a:cubicBezTo>
                  <a:pt x="3294" y="2060"/>
                  <a:pt x="3349" y="2288"/>
                  <a:pt x="3413" y="2399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3298" name="Group 226"/>
          <p:cNvGrpSpPr>
            <a:grpSpLocks/>
          </p:cNvGrpSpPr>
          <p:nvPr/>
        </p:nvGrpSpPr>
        <p:grpSpPr bwMode="auto">
          <a:xfrm>
            <a:off x="0" y="3733800"/>
            <a:ext cx="9144000" cy="3124200"/>
            <a:chOff x="0" y="2352"/>
            <a:chExt cx="5760" cy="1968"/>
          </a:xfrm>
        </p:grpSpPr>
        <p:pic>
          <p:nvPicPr>
            <p:cNvPr id="3286" name="Picture 214" descr="3"/>
            <p:cNvPicPr>
              <a:picLocks noChangeAspect="1" noChangeArrowheads="1"/>
            </p:cNvPicPr>
            <p:nvPr userDrawn="1"/>
          </p:nvPicPr>
          <p:blipFill>
            <a:blip r:embed="rId2" cstate="print"/>
            <a:srcRect b="25085"/>
            <a:stretch>
              <a:fillRect/>
            </a:stretch>
          </p:blipFill>
          <p:spPr bwMode="gray">
            <a:xfrm>
              <a:off x="0" y="2352"/>
              <a:ext cx="5760" cy="1968"/>
            </a:xfrm>
            <a:prstGeom prst="rect">
              <a:avLst/>
            </a:prstGeom>
            <a:noFill/>
          </p:spPr>
        </p:pic>
        <p:pic>
          <p:nvPicPr>
            <p:cNvPr id="3287" name="Picture 215" descr="2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gray">
            <a:xfrm>
              <a:off x="0" y="2688"/>
              <a:ext cx="872" cy="984"/>
            </a:xfrm>
            <a:prstGeom prst="rect">
              <a:avLst/>
            </a:prstGeom>
            <a:noFill/>
          </p:spPr>
        </p:pic>
        <p:pic>
          <p:nvPicPr>
            <p:cNvPr id="3288" name="Picture 216" descr="2"/>
            <p:cNvPicPr>
              <a:picLocks noChangeAspect="1" noChangeArrowheads="1"/>
            </p:cNvPicPr>
            <p:nvPr userDrawn="1"/>
          </p:nvPicPr>
          <p:blipFill>
            <a:blip r:embed="rId3" cstate="print">
              <a:lum contrast="12000"/>
            </a:blip>
            <a:srcRect/>
            <a:stretch>
              <a:fillRect/>
            </a:stretch>
          </p:blipFill>
          <p:spPr bwMode="gray">
            <a:xfrm rot="638531" flipH="1">
              <a:off x="4512" y="2736"/>
              <a:ext cx="690" cy="840"/>
            </a:xfrm>
            <a:prstGeom prst="rect">
              <a:avLst/>
            </a:prstGeom>
            <a:noFill/>
          </p:spPr>
        </p:pic>
      </p:grpSp>
      <p:sp>
        <p:nvSpPr>
          <p:cNvPr id="3321" name="Rectangle 249"/>
          <p:cNvSpPr>
            <a:spLocks noGrp="1" noChangeArrowheads="1"/>
          </p:cNvSpPr>
          <p:nvPr>
            <p:ph type="ctrTitle" sz="quarter"/>
          </p:nvPr>
        </p:nvSpPr>
        <p:spPr bwMode="gray">
          <a:xfrm>
            <a:off x="533400" y="533400"/>
            <a:ext cx="7772400" cy="1470025"/>
          </a:xfrm>
        </p:spPr>
        <p:txBody>
          <a:bodyPr/>
          <a:lstStyle>
            <a:lvl1pPr>
              <a:defRPr sz="5400"/>
            </a:lvl1pPr>
          </a:lstStyle>
          <a:p>
            <a:r>
              <a:rPr lang="zh-TW" altLang="en-US" smtClean="0"/>
              <a:t>按一下以編輯母片標題樣式</a:t>
            </a:r>
            <a:endParaRPr lang="en-US" altLang="zh-TW"/>
          </a:p>
        </p:txBody>
      </p:sp>
      <p:sp>
        <p:nvSpPr>
          <p:cNvPr id="3322" name="Rectangle 25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533400" y="2057400"/>
            <a:ext cx="6400800" cy="533400"/>
          </a:xfrm>
        </p:spPr>
        <p:txBody>
          <a:bodyPr/>
          <a:lstStyle>
            <a:lvl1pPr marL="0" indent="0">
              <a:buFont typeface="Arial" pitchFamily="34" charset="0"/>
              <a:buNone/>
              <a:defRPr sz="2000"/>
            </a:lvl1pPr>
          </a:lstStyle>
          <a:p>
            <a:r>
              <a:rPr lang="zh-TW" altLang="en-US" smtClean="0"/>
              <a:t>按一下以編輯母片副標題樣式</a:t>
            </a:r>
            <a:endParaRPr lang="en-US" altLang="zh-TW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dt" sz="half" idx="2"/>
          </p:nvPr>
        </p:nvSpPr>
        <p:spPr>
          <a:xfrm>
            <a:off x="6781800" y="6477000"/>
            <a:ext cx="2133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endParaRPr lang="en-US" altLang="zh-TW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ftr" sz="quarter" idx="3"/>
          </p:nvPr>
        </p:nvSpPr>
        <p:spPr>
          <a:xfrm>
            <a:off x="228600" y="6461125"/>
            <a:ext cx="2895600" cy="244475"/>
          </a:xfrm>
        </p:spPr>
        <p:txBody>
          <a:bodyPr/>
          <a:lstStyle>
            <a:lvl1pPr>
              <a:defRPr sz="1000">
                <a:solidFill>
                  <a:srgbClr val="FFFFFF"/>
                </a:solidFill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3078" name="Rectangle 6"/>
          <p:cNvSpPr>
            <a:spLocks noGrp="1" noChangeArrowheads="1"/>
          </p:cNvSpPr>
          <p:nvPr>
            <p:ph type="sldNum" sz="quarter" idx="4"/>
          </p:nvPr>
        </p:nvSpPr>
        <p:spPr>
          <a:xfrm>
            <a:off x="3886200" y="6477000"/>
            <a:ext cx="533400" cy="244475"/>
          </a:xfrm>
        </p:spPr>
        <p:txBody>
          <a:bodyPr/>
          <a:lstStyle>
            <a:lvl1pPr algn="ctr">
              <a:defRPr sz="1000">
                <a:solidFill>
                  <a:srgbClr val="FFFFFF"/>
                </a:solidFill>
              </a:defRPr>
            </a:lvl1pPr>
          </a:lstStyle>
          <a:p>
            <a:fld id="{9442A5D8-74B8-4F6F-9C47-598931F83308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3334" name="Text Box 262"/>
          <p:cNvSpPr txBox="1">
            <a:spLocks noChangeArrowheads="1"/>
          </p:cNvSpPr>
          <p:nvPr/>
        </p:nvSpPr>
        <p:spPr bwMode="gray">
          <a:xfrm>
            <a:off x="228600" y="6080125"/>
            <a:ext cx="1676400" cy="396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altLang="zh-TW" sz="2000">
                <a:solidFill>
                  <a:srgbClr val="FFFFFF"/>
                </a:solidFill>
                <a:latin typeface="Verdana" pitchFamily="34" charset="0"/>
                <a:ea typeface="新細明體" pitchFamily="18" charset="-120"/>
              </a:rPr>
              <a:t>LOGO</a:t>
            </a:r>
          </a:p>
        </p:txBody>
      </p:sp>
      <p:grpSp>
        <p:nvGrpSpPr>
          <p:cNvPr id="3341" name="Group 269"/>
          <p:cNvGrpSpPr>
            <a:grpSpLocks/>
          </p:cNvGrpSpPr>
          <p:nvPr/>
        </p:nvGrpSpPr>
        <p:grpSpPr bwMode="auto">
          <a:xfrm rot="-2998185">
            <a:off x="4394200" y="2867025"/>
            <a:ext cx="1349375" cy="1450975"/>
            <a:chOff x="173" y="1670"/>
            <a:chExt cx="676" cy="727"/>
          </a:xfrm>
        </p:grpSpPr>
        <p:sp>
          <p:nvSpPr>
            <p:cNvPr id="3342" name="Oval 270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3" name="Oval 271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4" name="Oval 272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5" name="Oval 273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6" name="Line 274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7" name="Line 275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8" name="Line 276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49" name="Oval 277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0" name="Oval 278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1" name="Line 279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2" name="Line 280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3" name="Oval 281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4" name="Line 282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5" name="Line 283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6" name="Oval 284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7" name="Line 285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58" name="Oval 286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/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359" name="Group 287"/>
          <p:cNvGrpSpPr>
            <a:grpSpLocks/>
          </p:cNvGrpSpPr>
          <p:nvPr/>
        </p:nvGrpSpPr>
        <p:grpSpPr bwMode="auto">
          <a:xfrm>
            <a:off x="7239000" y="914400"/>
            <a:ext cx="1676400" cy="1093788"/>
            <a:chOff x="395" y="2036"/>
            <a:chExt cx="618" cy="403"/>
          </a:xfrm>
        </p:grpSpPr>
        <p:sp>
          <p:nvSpPr>
            <p:cNvPr id="3360" name="Freeform 288"/>
            <p:cNvSpPr>
              <a:spLocks/>
            </p:cNvSpPr>
            <p:nvPr/>
          </p:nvSpPr>
          <p:spPr bwMode="gray">
            <a:xfrm>
              <a:off x="395" y="2217"/>
              <a:ext cx="81" cy="87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9" y="18"/>
                </a:cxn>
                <a:cxn ang="0">
                  <a:pos x="0" y="41"/>
                </a:cxn>
                <a:cxn ang="0">
                  <a:pos x="36" y="87"/>
                </a:cxn>
                <a:cxn ang="0">
                  <a:pos x="90" y="81"/>
                </a:cxn>
                <a:cxn ang="0">
                  <a:pos x="105" y="63"/>
                </a:cxn>
                <a:cxn ang="0">
                  <a:pos x="78" y="8"/>
                </a:cxn>
              </a:cxnLst>
              <a:rect l="0" t="0" r="r" b="b"/>
              <a:pathLst>
                <a:path w="108" h="87">
                  <a:moveTo>
                    <a:pt x="78" y="8"/>
                  </a:moveTo>
                  <a:cubicBezTo>
                    <a:pt x="70" y="0"/>
                    <a:pt x="20" y="1"/>
                    <a:pt x="9" y="18"/>
                  </a:cubicBezTo>
                  <a:cubicBezTo>
                    <a:pt x="4" y="25"/>
                    <a:pt x="2" y="33"/>
                    <a:pt x="0" y="41"/>
                  </a:cubicBezTo>
                  <a:cubicBezTo>
                    <a:pt x="1" y="66"/>
                    <a:pt x="9" y="85"/>
                    <a:pt x="36" y="87"/>
                  </a:cubicBezTo>
                  <a:cubicBezTo>
                    <a:pt x="70" y="86"/>
                    <a:pt x="66" y="87"/>
                    <a:pt x="90" y="81"/>
                  </a:cubicBezTo>
                  <a:cubicBezTo>
                    <a:pt x="104" y="67"/>
                    <a:pt x="99" y="74"/>
                    <a:pt x="105" y="63"/>
                  </a:cubicBezTo>
                  <a:cubicBezTo>
                    <a:pt x="108" y="45"/>
                    <a:pt x="104" y="8"/>
                    <a:pt x="78" y="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61" name="Freeform 289"/>
            <p:cNvSpPr>
              <a:spLocks/>
            </p:cNvSpPr>
            <p:nvPr/>
          </p:nvSpPr>
          <p:spPr bwMode="gray">
            <a:xfrm>
              <a:off x="395" y="2352"/>
              <a:ext cx="81" cy="87"/>
            </a:xfrm>
            <a:custGeom>
              <a:avLst/>
              <a:gdLst/>
              <a:ahLst/>
              <a:cxnLst>
                <a:cxn ang="0">
                  <a:pos x="78" y="8"/>
                </a:cxn>
                <a:cxn ang="0">
                  <a:pos x="9" y="18"/>
                </a:cxn>
                <a:cxn ang="0">
                  <a:pos x="0" y="41"/>
                </a:cxn>
                <a:cxn ang="0">
                  <a:pos x="36" y="87"/>
                </a:cxn>
                <a:cxn ang="0">
                  <a:pos x="90" y="81"/>
                </a:cxn>
                <a:cxn ang="0">
                  <a:pos x="105" y="63"/>
                </a:cxn>
                <a:cxn ang="0">
                  <a:pos x="78" y="8"/>
                </a:cxn>
              </a:cxnLst>
              <a:rect l="0" t="0" r="r" b="b"/>
              <a:pathLst>
                <a:path w="108" h="87">
                  <a:moveTo>
                    <a:pt x="78" y="8"/>
                  </a:moveTo>
                  <a:cubicBezTo>
                    <a:pt x="70" y="0"/>
                    <a:pt x="20" y="1"/>
                    <a:pt x="9" y="18"/>
                  </a:cubicBezTo>
                  <a:cubicBezTo>
                    <a:pt x="4" y="25"/>
                    <a:pt x="2" y="33"/>
                    <a:pt x="0" y="41"/>
                  </a:cubicBezTo>
                  <a:cubicBezTo>
                    <a:pt x="1" y="66"/>
                    <a:pt x="9" y="85"/>
                    <a:pt x="36" y="87"/>
                  </a:cubicBezTo>
                  <a:cubicBezTo>
                    <a:pt x="70" y="86"/>
                    <a:pt x="66" y="87"/>
                    <a:pt x="90" y="81"/>
                  </a:cubicBezTo>
                  <a:cubicBezTo>
                    <a:pt x="104" y="67"/>
                    <a:pt x="99" y="74"/>
                    <a:pt x="105" y="63"/>
                  </a:cubicBezTo>
                  <a:cubicBezTo>
                    <a:pt x="108" y="45"/>
                    <a:pt x="104" y="8"/>
                    <a:pt x="78" y="8"/>
                  </a:cubicBezTo>
                  <a:close/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62" name="Freeform 290"/>
            <p:cNvSpPr>
              <a:spLocks/>
            </p:cNvSpPr>
            <p:nvPr/>
          </p:nvSpPr>
          <p:spPr bwMode="gray">
            <a:xfrm>
              <a:off x="531" y="2213"/>
              <a:ext cx="80" cy="7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22" y="77"/>
                </a:cxn>
                <a:cxn ang="0">
                  <a:pos x="0" y="80"/>
                </a:cxn>
              </a:cxnLst>
              <a:rect l="0" t="0" r="r" b="b"/>
              <a:pathLst>
                <a:path w="100" h="90">
                  <a:moveTo>
                    <a:pt x="100" y="0"/>
                  </a:moveTo>
                  <a:cubicBezTo>
                    <a:pt x="69" y="32"/>
                    <a:pt x="39" y="64"/>
                    <a:pt x="22" y="77"/>
                  </a:cubicBezTo>
                  <a:cubicBezTo>
                    <a:pt x="5" y="90"/>
                    <a:pt x="4" y="79"/>
                    <a:pt x="0" y="80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3363" name="Freeform 291"/>
            <p:cNvSpPr>
              <a:spLocks/>
            </p:cNvSpPr>
            <p:nvPr/>
          </p:nvSpPr>
          <p:spPr bwMode="gray">
            <a:xfrm>
              <a:off x="543" y="2220"/>
              <a:ext cx="60" cy="62"/>
            </a:xfrm>
            <a:custGeom>
              <a:avLst/>
              <a:gdLst/>
              <a:ahLst/>
              <a:cxnLst>
                <a:cxn ang="0">
                  <a:pos x="0" y="0"/>
                </a:cxn>
                <a:cxn ang="0">
                  <a:pos x="29" y="23"/>
                </a:cxn>
                <a:cxn ang="0">
                  <a:pos x="60" y="62"/>
                </a:cxn>
              </a:cxnLst>
              <a:rect l="0" t="0" r="r" b="b"/>
              <a:pathLst>
                <a:path w="60" h="62">
                  <a:moveTo>
                    <a:pt x="0" y="0"/>
                  </a:moveTo>
                  <a:cubicBezTo>
                    <a:pt x="9" y="6"/>
                    <a:pt x="19" y="13"/>
                    <a:pt x="29" y="23"/>
                  </a:cubicBezTo>
                  <a:cubicBezTo>
                    <a:pt x="39" y="33"/>
                    <a:pt x="55" y="56"/>
                    <a:pt x="60" y="62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grpSp>
          <p:nvGrpSpPr>
            <p:cNvPr id="3364" name="Group 292"/>
            <p:cNvGrpSpPr>
              <a:grpSpLocks/>
            </p:cNvGrpSpPr>
            <p:nvPr/>
          </p:nvGrpSpPr>
          <p:grpSpPr bwMode="auto">
            <a:xfrm>
              <a:off x="591" y="2036"/>
              <a:ext cx="422" cy="337"/>
              <a:chOff x="768" y="2024"/>
              <a:chExt cx="422" cy="337"/>
            </a:xfrm>
          </p:grpSpPr>
          <p:sp>
            <p:nvSpPr>
              <p:cNvPr id="3365" name="Freeform 293"/>
              <p:cNvSpPr>
                <a:spLocks/>
              </p:cNvSpPr>
              <p:nvPr/>
            </p:nvSpPr>
            <p:spPr bwMode="gray">
              <a:xfrm>
                <a:off x="1074" y="2024"/>
                <a:ext cx="116" cy="117"/>
              </a:xfrm>
              <a:custGeom>
                <a:avLst/>
                <a:gdLst/>
                <a:ahLst/>
                <a:cxnLst>
                  <a:cxn ang="0">
                    <a:pos x="12" y="0"/>
                  </a:cxn>
                  <a:cxn ang="0">
                    <a:pos x="0" y="67"/>
                  </a:cxn>
                  <a:cxn ang="0">
                    <a:pos x="53" y="117"/>
                  </a:cxn>
                  <a:cxn ang="0">
                    <a:pos x="108" y="105"/>
                  </a:cxn>
                  <a:cxn ang="0">
                    <a:pos x="116" y="54"/>
                  </a:cxn>
                  <a:cxn ang="0">
                    <a:pos x="65" y="0"/>
                  </a:cxn>
                  <a:cxn ang="0">
                    <a:pos x="12" y="0"/>
                  </a:cxn>
                </a:cxnLst>
                <a:rect l="0" t="0" r="r" b="b"/>
                <a:pathLst>
                  <a:path w="116" h="117">
                    <a:moveTo>
                      <a:pt x="12" y="0"/>
                    </a:moveTo>
                    <a:lnTo>
                      <a:pt x="0" y="67"/>
                    </a:lnTo>
                    <a:lnTo>
                      <a:pt x="53" y="117"/>
                    </a:lnTo>
                    <a:lnTo>
                      <a:pt x="108" y="105"/>
                    </a:lnTo>
                    <a:lnTo>
                      <a:pt x="116" y="54"/>
                    </a:lnTo>
                    <a:lnTo>
                      <a:pt x="65" y="0"/>
                    </a:lnTo>
                    <a:lnTo>
                      <a:pt x="12" y="0"/>
                    </a:lnTo>
                    <a:close/>
                  </a:path>
                </a:pathLst>
              </a:custGeom>
              <a:noFill/>
              <a:ln w="12700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66" name="Freeform 294"/>
              <p:cNvSpPr>
                <a:spLocks/>
              </p:cNvSpPr>
              <p:nvPr/>
            </p:nvSpPr>
            <p:spPr bwMode="gray">
              <a:xfrm>
                <a:off x="858" y="2090"/>
                <a:ext cx="273" cy="228"/>
              </a:xfrm>
              <a:custGeom>
                <a:avLst/>
                <a:gdLst/>
                <a:ahLst/>
                <a:cxnLst>
                  <a:cxn ang="0">
                    <a:pos x="0" y="169"/>
                  </a:cxn>
                  <a:cxn ang="0">
                    <a:pos x="45" y="228"/>
                  </a:cxn>
                  <a:cxn ang="0">
                    <a:pos x="273" y="49"/>
                  </a:cxn>
                  <a:cxn ang="0">
                    <a:pos x="215" y="0"/>
                  </a:cxn>
                  <a:cxn ang="0">
                    <a:pos x="0" y="169"/>
                  </a:cxn>
                </a:cxnLst>
                <a:rect l="0" t="0" r="r" b="b"/>
                <a:pathLst>
                  <a:path w="273" h="228">
                    <a:moveTo>
                      <a:pt x="0" y="169"/>
                    </a:moveTo>
                    <a:lnTo>
                      <a:pt x="45" y="228"/>
                    </a:lnTo>
                    <a:lnTo>
                      <a:pt x="273" y="49"/>
                    </a:lnTo>
                    <a:lnTo>
                      <a:pt x="215" y="0"/>
                    </a:lnTo>
                    <a:lnTo>
                      <a:pt x="0" y="169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67" name="Freeform 295"/>
              <p:cNvSpPr>
                <a:spLocks/>
              </p:cNvSpPr>
              <p:nvPr/>
            </p:nvSpPr>
            <p:spPr bwMode="gray">
              <a:xfrm>
                <a:off x="858" y="2024"/>
                <a:ext cx="228" cy="237"/>
              </a:xfrm>
              <a:custGeom>
                <a:avLst/>
                <a:gdLst/>
                <a:ahLst/>
                <a:cxnLst>
                  <a:cxn ang="0">
                    <a:pos x="21" y="172"/>
                  </a:cxn>
                  <a:cxn ang="0">
                    <a:pos x="0" y="237"/>
                  </a:cxn>
                  <a:cxn ang="0">
                    <a:pos x="219" y="64"/>
                  </a:cxn>
                  <a:cxn ang="0">
                    <a:pos x="228" y="0"/>
                  </a:cxn>
                  <a:cxn ang="0">
                    <a:pos x="21" y="172"/>
                  </a:cxn>
                </a:cxnLst>
                <a:rect l="0" t="0" r="r" b="b"/>
                <a:pathLst>
                  <a:path w="228" h="237">
                    <a:moveTo>
                      <a:pt x="21" y="172"/>
                    </a:moveTo>
                    <a:lnTo>
                      <a:pt x="0" y="237"/>
                    </a:lnTo>
                    <a:lnTo>
                      <a:pt x="219" y="64"/>
                    </a:lnTo>
                    <a:lnTo>
                      <a:pt x="228" y="0"/>
                    </a:lnTo>
                    <a:lnTo>
                      <a:pt x="21" y="172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68" name="Freeform 296"/>
              <p:cNvSpPr>
                <a:spLocks/>
              </p:cNvSpPr>
              <p:nvPr/>
            </p:nvSpPr>
            <p:spPr bwMode="gray">
              <a:xfrm>
                <a:off x="903" y="2129"/>
                <a:ext cx="281" cy="189"/>
              </a:xfrm>
              <a:custGeom>
                <a:avLst/>
                <a:gdLst/>
                <a:ahLst/>
                <a:cxnLst>
                  <a:cxn ang="0">
                    <a:pos x="63" y="178"/>
                  </a:cxn>
                  <a:cxn ang="0">
                    <a:pos x="0" y="189"/>
                  </a:cxn>
                  <a:cxn ang="0">
                    <a:pos x="227" y="10"/>
                  </a:cxn>
                  <a:cxn ang="0">
                    <a:pos x="281" y="0"/>
                  </a:cxn>
                  <a:cxn ang="0">
                    <a:pos x="63" y="178"/>
                  </a:cxn>
                </a:cxnLst>
                <a:rect l="0" t="0" r="r" b="b"/>
                <a:pathLst>
                  <a:path w="281" h="189">
                    <a:moveTo>
                      <a:pt x="63" y="178"/>
                    </a:moveTo>
                    <a:lnTo>
                      <a:pt x="0" y="189"/>
                    </a:lnTo>
                    <a:lnTo>
                      <a:pt x="227" y="10"/>
                    </a:lnTo>
                    <a:lnTo>
                      <a:pt x="281" y="0"/>
                    </a:lnTo>
                    <a:lnTo>
                      <a:pt x="63" y="178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69" name="Freeform 297"/>
              <p:cNvSpPr>
                <a:spLocks/>
              </p:cNvSpPr>
              <p:nvPr/>
            </p:nvSpPr>
            <p:spPr bwMode="gray">
              <a:xfrm>
                <a:off x="789" y="2192"/>
                <a:ext cx="161" cy="163"/>
              </a:xfrm>
              <a:custGeom>
                <a:avLst/>
                <a:gdLst/>
                <a:ahLst/>
                <a:cxnLst>
                  <a:cxn ang="0">
                    <a:pos x="0" y="135"/>
                  </a:cxn>
                  <a:cxn ang="0">
                    <a:pos x="18" y="163"/>
                  </a:cxn>
                  <a:cxn ang="0">
                    <a:pos x="161" y="120"/>
                  </a:cxn>
                  <a:cxn ang="0">
                    <a:pos x="114" y="124"/>
                  </a:cxn>
                  <a:cxn ang="0">
                    <a:pos x="69" y="67"/>
                  </a:cxn>
                  <a:cxn ang="0">
                    <a:pos x="90" y="0"/>
                  </a:cxn>
                  <a:cxn ang="0">
                    <a:pos x="0" y="135"/>
                  </a:cxn>
                </a:cxnLst>
                <a:rect l="0" t="0" r="r" b="b"/>
                <a:pathLst>
                  <a:path w="161" h="163">
                    <a:moveTo>
                      <a:pt x="0" y="135"/>
                    </a:moveTo>
                    <a:lnTo>
                      <a:pt x="18" y="163"/>
                    </a:lnTo>
                    <a:lnTo>
                      <a:pt x="161" y="120"/>
                    </a:lnTo>
                    <a:lnTo>
                      <a:pt x="114" y="124"/>
                    </a:lnTo>
                    <a:lnTo>
                      <a:pt x="69" y="67"/>
                    </a:lnTo>
                    <a:lnTo>
                      <a:pt x="90" y="0"/>
                    </a:lnTo>
                    <a:lnTo>
                      <a:pt x="0" y="135"/>
                    </a:lnTo>
                    <a:close/>
                  </a:path>
                </a:pathLst>
              </a:custGeom>
              <a:noFill/>
              <a:ln w="9525" cap="flat" cmpd="sng">
                <a:solidFill>
                  <a:srgbClr val="FFFFFF">
                    <a:alpha val="39999"/>
                  </a:srgbClr>
                </a:solidFill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70" name="Freeform 298"/>
              <p:cNvSpPr>
                <a:spLocks/>
              </p:cNvSpPr>
              <p:nvPr/>
            </p:nvSpPr>
            <p:spPr bwMode="gray">
              <a:xfrm>
                <a:off x="768" y="2328"/>
                <a:ext cx="39" cy="33"/>
              </a:xfrm>
              <a:custGeom>
                <a:avLst/>
                <a:gdLst/>
                <a:ahLst/>
                <a:cxnLst>
                  <a:cxn ang="0">
                    <a:pos x="27" y="0"/>
                  </a:cxn>
                  <a:cxn ang="0">
                    <a:pos x="0" y="33"/>
                  </a:cxn>
                  <a:cxn ang="0">
                    <a:pos x="39" y="25"/>
                  </a:cxn>
                  <a:cxn ang="0">
                    <a:pos x="27" y="0"/>
                  </a:cxn>
                </a:cxnLst>
                <a:rect l="0" t="0" r="r" b="b"/>
                <a:pathLst>
                  <a:path w="39" h="33">
                    <a:moveTo>
                      <a:pt x="27" y="0"/>
                    </a:moveTo>
                    <a:lnTo>
                      <a:pt x="0" y="33"/>
                    </a:lnTo>
                    <a:lnTo>
                      <a:pt x="39" y="25"/>
                    </a:lnTo>
                    <a:lnTo>
                      <a:pt x="27" y="0"/>
                    </a:lnTo>
                    <a:close/>
                  </a:path>
                </a:pathLst>
              </a:custGeom>
              <a:solidFill>
                <a:srgbClr val="FFFFFF">
                  <a:alpha val="39999"/>
                </a:srgbClr>
              </a:solidFill>
              <a:ln w="9525" cap="flat" cmpd="sng">
                <a:noFill/>
                <a:prstDash val="solid"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71" name="Line 299"/>
              <p:cNvSpPr>
                <a:spLocks noChangeShapeType="1"/>
              </p:cNvSpPr>
              <p:nvPr/>
            </p:nvSpPr>
            <p:spPr bwMode="gray">
              <a:xfrm flipV="1">
                <a:off x="797" y="2258"/>
                <a:ext cx="66" cy="72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72" name="Line 300"/>
              <p:cNvSpPr>
                <a:spLocks noChangeShapeType="1"/>
              </p:cNvSpPr>
              <p:nvPr/>
            </p:nvSpPr>
            <p:spPr bwMode="gray">
              <a:xfrm flipV="1">
                <a:off x="806" y="2315"/>
                <a:ext cx="100" cy="34"/>
              </a:xfrm>
              <a:prstGeom prst="line">
                <a:avLst/>
              </a:prstGeom>
              <a:noFill/>
              <a:ln w="9525">
                <a:solidFill>
                  <a:srgbClr val="FFFFFF">
                    <a:alpha val="39999"/>
                  </a:srgbClr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3373" name="Oval 301"/>
              <p:cNvSpPr>
                <a:spLocks noChangeArrowheads="1"/>
              </p:cNvSpPr>
              <p:nvPr/>
            </p:nvSpPr>
            <p:spPr bwMode="gray">
              <a:xfrm rot="1507387">
                <a:off x="1116" y="2063"/>
                <a:ext cx="43" cy="27"/>
              </a:xfrm>
              <a:prstGeom prst="ellipse">
                <a:avLst/>
              </a:prstGeom>
              <a:solidFill>
                <a:srgbClr val="FFFFFF">
                  <a:alpha val="39999"/>
                </a:srgbClr>
              </a:solidFill>
              <a:ln w="9525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sp>
          <p:nvSpPr>
            <p:cNvPr id="3374" name="Freeform 302"/>
            <p:cNvSpPr>
              <a:spLocks/>
            </p:cNvSpPr>
            <p:nvPr/>
          </p:nvSpPr>
          <p:spPr bwMode="gray">
            <a:xfrm>
              <a:off x="529" y="2348"/>
              <a:ext cx="80" cy="79"/>
            </a:xfrm>
            <a:custGeom>
              <a:avLst/>
              <a:gdLst/>
              <a:ahLst/>
              <a:cxnLst>
                <a:cxn ang="0">
                  <a:pos x="100" y="0"/>
                </a:cxn>
                <a:cxn ang="0">
                  <a:pos x="22" y="77"/>
                </a:cxn>
                <a:cxn ang="0">
                  <a:pos x="0" y="80"/>
                </a:cxn>
              </a:cxnLst>
              <a:rect l="0" t="0" r="r" b="b"/>
              <a:pathLst>
                <a:path w="100" h="90">
                  <a:moveTo>
                    <a:pt x="100" y="0"/>
                  </a:moveTo>
                  <a:cubicBezTo>
                    <a:pt x="69" y="32"/>
                    <a:pt x="39" y="64"/>
                    <a:pt x="22" y="77"/>
                  </a:cubicBezTo>
                  <a:cubicBezTo>
                    <a:pt x="5" y="90"/>
                    <a:pt x="4" y="79"/>
                    <a:pt x="0" y="80"/>
                  </a:cubicBezTo>
                </a:path>
              </a:pathLst>
            </a:custGeom>
            <a:noFill/>
            <a:ln w="28575" cap="flat" cmpd="sng">
              <a:solidFill>
                <a:srgbClr val="FFFFFF">
                  <a:alpha val="50000"/>
                </a:srgbClr>
              </a:solidFill>
              <a:prstDash val="solid"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3431" name="Group 359"/>
          <p:cNvGrpSpPr>
            <a:grpSpLocks/>
          </p:cNvGrpSpPr>
          <p:nvPr/>
        </p:nvGrpSpPr>
        <p:grpSpPr bwMode="auto">
          <a:xfrm rot="6957218">
            <a:off x="6401594" y="3039269"/>
            <a:ext cx="769937" cy="771525"/>
            <a:chOff x="3312" y="1584"/>
            <a:chExt cx="677" cy="678"/>
          </a:xfrm>
        </p:grpSpPr>
        <p:sp>
          <p:nvSpPr>
            <p:cNvPr id="3400" name="Freeform 328"/>
            <p:cNvSpPr>
              <a:spLocks noEditPoints="1"/>
            </p:cNvSpPr>
            <p:nvPr userDrawn="1"/>
          </p:nvSpPr>
          <p:spPr bwMode="gray">
            <a:xfrm>
              <a:off x="3312" y="1584"/>
              <a:ext cx="677" cy="678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09" name="Freeform 337"/>
            <p:cNvSpPr>
              <a:spLocks/>
            </p:cNvSpPr>
            <p:nvPr userDrawn="1"/>
          </p:nvSpPr>
          <p:spPr bwMode="gray">
            <a:xfrm rot="4749582">
              <a:off x="3268" y="1799"/>
              <a:ext cx="547" cy="21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17" name="Freeform 345"/>
            <p:cNvSpPr>
              <a:spLocks/>
            </p:cNvSpPr>
            <p:nvPr userDrawn="1"/>
          </p:nvSpPr>
          <p:spPr bwMode="gray">
            <a:xfrm rot="16850418" flipH="1">
              <a:off x="3522" y="1837"/>
              <a:ext cx="547" cy="21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19" name="Freeform 347"/>
            <p:cNvSpPr>
              <a:spLocks/>
            </p:cNvSpPr>
            <p:nvPr userDrawn="1"/>
          </p:nvSpPr>
          <p:spPr bwMode="gray">
            <a:xfrm>
              <a:off x="3705" y="179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0" name="Freeform 348"/>
            <p:cNvSpPr>
              <a:spLocks/>
            </p:cNvSpPr>
            <p:nvPr userDrawn="1"/>
          </p:nvSpPr>
          <p:spPr bwMode="gray">
            <a:xfrm>
              <a:off x="3726" y="173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1" name="Freeform 349"/>
            <p:cNvSpPr>
              <a:spLocks/>
            </p:cNvSpPr>
            <p:nvPr userDrawn="1"/>
          </p:nvSpPr>
          <p:spPr bwMode="gray">
            <a:xfrm>
              <a:off x="3703" y="1849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2" name="Freeform 350"/>
            <p:cNvSpPr>
              <a:spLocks/>
            </p:cNvSpPr>
            <p:nvPr userDrawn="1"/>
          </p:nvSpPr>
          <p:spPr bwMode="gray">
            <a:xfrm>
              <a:off x="3703" y="189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3" name="Freeform 351"/>
            <p:cNvSpPr>
              <a:spLocks/>
            </p:cNvSpPr>
            <p:nvPr userDrawn="1"/>
          </p:nvSpPr>
          <p:spPr bwMode="gray">
            <a:xfrm>
              <a:off x="3703" y="194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4" name="Freeform 352"/>
            <p:cNvSpPr>
              <a:spLocks/>
            </p:cNvSpPr>
            <p:nvPr userDrawn="1"/>
          </p:nvSpPr>
          <p:spPr bwMode="gray">
            <a:xfrm>
              <a:off x="3710" y="198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5" name="Freeform 353"/>
            <p:cNvSpPr>
              <a:spLocks/>
            </p:cNvSpPr>
            <p:nvPr userDrawn="1"/>
          </p:nvSpPr>
          <p:spPr bwMode="gray">
            <a:xfrm>
              <a:off x="3506" y="183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6" name="Freeform 354"/>
            <p:cNvSpPr>
              <a:spLocks/>
            </p:cNvSpPr>
            <p:nvPr userDrawn="1"/>
          </p:nvSpPr>
          <p:spPr bwMode="gray">
            <a:xfrm>
              <a:off x="3504" y="1776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7" name="Freeform 355"/>
            <p:cNvSpPr>
              <a:spLocks/>
            </p:cNvSpPr>
            <p:nvPr userDrawn="1"/>
          </p:nvSpPr>
          <p:spPr bwMode="gray">
            <a:xfrm>
              <a:off x="3504" y="1892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8" name="Freeform 356"/>
            <p:cNvSpPr>
              <a:spLocks/>
            </p:cNvSpPr>
            <p:nvPr userDrawn="1"/>
          </p:nvSpPr>
          <p:spPr bwMode="gray">
            <a:xfrm>
              <a:off x="3504" y="193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29" name="Freeform 357"/>
            <p:cNvSpPr>
              <a:spLocks/>
            </p:cNvSpPr>
            <p:nvPr userDrawn="1"/>
          </p:nvSpPr>
          <p:spPr bwMode="gray">
            <a:xfrm>
              <a:off x="3490" y="199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30" name="Freeform 358"/>
            <p:cNvSpPr>
              <a:spLocks/>
            </p:cNvSpPr>
            <p:nvPr userDrawn="1"/>
          </p:nvSpPr>
          <p:spPr bwMode="gray">
            <a:xfrm>
              <a:off x="3478" y="2043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449" name="Group 377"/>
          <p:cNvGrpSpPr>
            <a:grpSpLocks/>
          </p:cNvGrpSpPr>
          <p:nvPr/>
        </p:nvGrpSpPr>
        <p:grpSpPr bwMode="auto">
          <a:xfrm>
            <a:off x="2209800" y="4038600"/>
            <a:ext cx="1143000" cy="1163638"/>
            <a:chOff x="502" y="1768"/>
            <a:chExt cx="720" cy="733"/>
          </a:xfrm>
        </p:grpSpPr>
        <p:sp>
          <p:nvSpPr>
            <p:cNvPr id="3233" name="Freeform 161"/>
            <p:cNvSpPr>
              <a:spLocks/>
            </p:cNvSpPr>
            <p:nvPr userDrawn="1"/>
          </p:nvSpPr>
          <p:spPr bwMode="gray">
            <a:xfrm>
              <a:off x="643" y="1831"/>
              <a:ext cx="351" cy="146"/>
            </a:xfrm>
            <a:custGeom>
              <a:avLst/>
              <a:gdLst/>
              <a:ahLst/>
              <a:cxnLst>
                <a:cxn ang="0">
                  <a:pos x="791" y="208"/>
                </a:cxn>
                <a:cxn ang="0">
                  <a:pos x="711" y="224"/>
                </a:cxn>
                <a:cxn ang="0">
                  <a:pos x="636" y="247"/>
                </a:cxn>
                <a:cxn ang="0">
                  <a:pos x="577" y="283"/>
                </a:cxn>
                <a:cxn ang="0">
                  <a:pos x="540" y="335"/>
                </a:cxn>
                <a:cxn ang="0">
                  <a:pos x="513" y="391"/>
                </a:cxn>
                <a:cxn ang="0">
                  <a:pos x="482" y="442"/>
                </a:cxn>
                <a:cxn ang="0">
                  <a:pos x="437" y="483"/>
                </a:cxn>
                <a:cxn ang="0">
                  <a:pos x="381" y="506"/>
                </a:cxn>
                <a:cxn ang="0">
                  <a:pos x="346" y="502"/>
                </a:cxn>
                <a:cxn ang="0">
                  <a:pos x="319" y="495"/>
                </a:cxn>
                <a:cxn ang="0">
                  <a:pos x="286" y="483"/>
                </a:cxn>
                <a:cxn ang="0">
                  <a:pos x="243" y="479"/>
                </a:cxn>
                <a:cxn ang="0">
                  <a:pos x="191" y="495"/>
                </a:cxn>
                <a:cxn ang="0">
                  <a:pos x="144" y="502"/>
                </a:cxn>
                <a:cxn ang="0">
                  <a:pos x="103" y="502"/>
                </a:cxn>
                <a:cxn ang="0">
                  <a:pos x="60" y="495"/>
                </a:cxn>
                <a:cxn ang="0">
                  <a:pos x="20" y="487"/>
                </a:cxn>
                <a:cxn ang="0">
                  <a:pos x="16" y="434"/>
                </a:cxn>
                <a:cxn ang="0">
                  <a:pos x="48" y="343"/>
                </a:cxn>
                <a:cxn ang="0">
                  <a:pos x="84" y="263"/>
                </a:cxn>
                <a:cxn ang="0">
                  <a:pos x="144" y="192"/>
                </a:cxn>
                <a:cxn ang="0">
                  <a:pos x="235" y="136"/>
                </a:cxn>
                <a:cxn ang="0">
                  <a:pos x="342" y="92"/>
                </a:cxn>
                <a:cxn ang="0">
                  <a:pos x="453" y="60"/>
                </a:cxn>
                <a:cxn ang="0">
                  <a:pos x="565" y="33"/>
                </a:cxn>
                <a:cxn ang="0">
                  <a:pos x="649" y="13"/>
                </a:cxn>
                <a:cxn ang="0">
                  <a:pos x="723" y="0"/>
                </a:cxn>
                <a:cxn ang="0">
                  <a:pos x="795" y="4"/>
                </a:cxn>
                <a:cxn ang="0">
                  <a:pos x="859" y="33"/>
                </a:cxn>
                <a:cxn ang="0">
                  <a:pos x="894" y="96"/>
                </a:cxn>
                <a:cxn ang="0">
                  <a:pos x="875" y="160"/>
                </a:cxn>
                <a:cxn ang="0">
                  <a:pos x="824" y="200"/>
                </a:cxn>
              </a:cxnLst>
              <a:rect l="0" t="0" r="r" b="b"/>
              <a:pathLst>
                <a:path w="894" h="506">
                  <a:moveTo>
                    <a:pt x="824" y="200"/>
                  </a:moveTo>
                  <a:lnTo>
                    <a:pt x="791" y="208"/>
                  </a:lnTo>
                  <a:lnTo>
                    <a:pt x="752" y="216"/>
                  </a:lnTo>
                  <a:lnTo>
                    <a:pt x="711" y="224"/>
                  </a:lnTo>
                  <a:lnTo>
                    <a:pt x="676" y="236"/>
                  </a:lnTo>
                  <a:lnTo>
                    <a:pt x="636" y="247"/>
                  </a:lnTo>
                  <a:lnTo>
                    <a:pt x="604" y="263"/>
                  </a:lnTo>
                  <a:lnTo>
                    <a:pt x="577" y="283"/>
                  </a:lnTo>
                  <a:lnTo>
                    <a:pt x="556" y="308"/>
                  </a:lnTo>
                  <a:lnTo>
                    <a:pt x="540" y="335"/>
                  </a:lnTo>
                  <a:lnTo>
                    <a:pt x="525" y="362"/>
                  </a:lnTo>
                  <a:lnTo>
                    <a:pt x="513" y="391"/>
                  </a:lnTo>
                  <a:lnTo>
                    <a:pt x="497" y="419"/>
                  </a:lnTo>
                  <a:lnTo>
                    <a:pt x="482" y="442"/>
                  </a:lnTo>
                  <a:lnTo>
                    <a:pt x="461" y="466"/>
                  </a:lnTo>
                  <a:lnTo>
                    <a:pt x="437" y="483"/>
                  </a:lnTo>
                  <a:lnTo>
                    <a:pt x="402" y="498"/>
                  </a:lnTo>
                  <a:lnTo>
                    <a:pt x="381" y="506"/>
                  </a:lnTo>
                  <a:lnTo>
                    <a:pt x="362" y="506"/>
                  </a:lnTo>
                  <a:lnTo>
                    <a:pt x="346" y="502"/>
                  </a:lnTo>
                  <a:lnTo>
                    <a:pt x="330" y="498"/>
                  </a:lnTo>
                  <a:lnTo>
                    <a:pt x="319" y="495"/>
                  </a:lnTo>
                  <a:lnTo>
                    <a:pt x="302" y="487"/>
                  </a:lnTo>
                  <a:lnTo>
                    <a:pt x="286" y="483"/>
                  </a:lnTo>
                  <a:lnTo>
                    <a:pt x="270" y="479"/>
                  </a:lnTo>
                  <a:lnTo>
                    <a:pt x="243" y="479"/>
                  </a:lnTo>
                  <a:lnTo>
                    <a:pt x="214" y="487"/>
                  </a:lnTo>
                  <a:lnTo>
                    <a:pt x="191" y="495"/>
                  </a:lnTo>
                  <a:lnTo>
                    <a:pt x="163" y="502"/>
                  </a:lnTo>
                  <a:lnTo>
                    <a:pt x="144" y="502"/>
                  </a:lnTo>
                  <a:lnTo>
                    <a:pt x="123" y="502"/>
                  </a:lnTo>
                  <a:lnTo>
                    <a:pt x="103" y="502"/>
                  </a:lnTo>
                  <a:lnTo>
                    <a:pt x="84" y="498"/>
                  </a:lnTo>
                  <a:lnTo>
                    <a:pt x="60" y="495"/>
                  </a:lnTo>
                  <a:lnTo>
                    <a:pt x="39" y="487"/>
                  </a:lnTo>
                  <a:lnTo>
                    <a:pt x="20" y="487"/>
                  </a:lnTo>
                  <a:lnTo>
                    <a:pt x="0" y="483"/>
                  </a:lnTo>
                  <a:lnTo>
                    <a:pt x="16" y="434"/>
                  </a:lnTo>
                  <a:lnTo>
                    <a:pt x="31" y="391"/>
                  </a:lnTo>
                  <a:lnTo>
                    <a:pt x="48" y="343"/>
                  </a:lnTo>
                  <a:lnTo>
                    <a:pt x="64" y="304"/>
                  </a:lnTo>
                  <a:lnTo>
                    <a:pt x="84" y="263"/>
                  </a:lnTo>
                  <a:lnTo>
                    <a:pt x="111" y="224"/>
                  </a:lnTo>
                  <a:lnTo>
                    <a:pt x="144" y="192"/>
                  </a:lnTo>
                  <a:lnTo>
                    <a:pt x="187" y="160"/>
                  </a:lnTo>
                  <a:lnTo>
                    <a:pt x="235" y="136"/>
                  </a:lnTo>
                  <a:lnTo>
                    <a:pt x="286" y="113"/>
                  </a:lnTo>
                  <a:lnTo>
                    <a:pt x="342" y="92"/>
                  </a:lnTo>
                  <a:lnTo>
                    <a:pt x="398" y="76"/>
                  </a:lnTo>
                  <a:lnTo>
                    <a:pt x="453" y="60"/>
                  </a:lnTo>
                  <a:lnTo>
                    <a:pt x="509" y="45"/>
                  </a:lnTo>
                  <a:lnTo>
                    <a:pt x="565" y="33"/>
                  </a:lnTo>
                  <a:lnTo>
                    <a:pt x="616" y="21"/>
                  </a:lnTo>
                  <a:lnTo>
                    <a:pt x="649" y="13"/>
                  </a:lnTo>
                  <a:lnTo>
                    <a:pt x="684" y="4"/>
                  </a:lnTo>
                  <a:lnTo>
                    <a:pt x="723" y="0"/>
                  </a:lnTo>
                  <a:lnTo>
                    <a:pt x="760" y="0"/>
                  </a:lnTo>
                  <a:lnTo>
                    <a:pt x="795" y="4"/>
                  </a:lnTo>
                  <a:lnTo>
                    <a:pt x="831" y="17"/>
                  </a:lnTo>
                  <a:lnTo>
                    <a:pt x="859" y="33"/>
                  </a:lnTo>
                  <a:lnTo>
                    <a:pt x="882" y="60"/>
                  </a:lnTo>
                  <a:lnTo>
                    <a:pt x="894" y="96"/>
                  </a:lnTo>
                  <a:lnTo>
                    <a:pt x="890" y="128"/>
                  </a:lnTo>
                  <a:lnTo>
                    <a:pt x="875" y="160"/>
                  </a:lnTo>
                  <a:lnTo>
                    <a:pt x="843" y="187"/>
                  </a:lnTo>
                  <a:lnTo>
                    <a:pt x="824" y="20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234" name="Freeform 162"/>
            <p:cNvSpPr>
              <a:spLocks/>
            </p:cNvSpPr>
            <p:nvPr userDrawn="1"/>
          </p:nvSpPr>
          <p:spPr bwMode="gray">
            <a:xfrm>
              <a:off x="578" y="2034"/>
              <a:ext cx="288" cy="271"/>
            </a:xfrm>
            <a:custGeom>
              <a:avLst/>
              <a:gdLst/>
              <a:ahLst/>
              <a:cxnLst>
                <a:cxn ang="0">
                  <a:pos x="112" y="72"/>
                </a:cxn>
                <a:cxn ang="0">
                  <a:pos x="159" y="124"/>
                </a:cxn>
                <a:cxn ang="0">
                  <a:pos x="219" y="152"/>
                </a:cxn>
                <a:cxn ang="0">
                  <a:pos x="283" y="164"/>
                </a:cxn>
                <a:cxn ang="0">
                  <a:pos x="350" y="156"/>
                </a:cxn>
                <a:cxn ang="0">
                  <a:pos x="418" y="140"/>
                </a:cxn>
                <a:cxn ang="0">
                  <a:pos x="482" y="121"/>
                </a:cxn>
                <a:cxn ang="0">
                  <a:pos x="546" y="92"/>
                </a:cxn>
                <a:cxn ang="0">
                  <a:pos x="600" y="64"/>
                </a:cxn>
                <a:cxn ang="0">
                  <a:pos x="649" y="41"/>
                </a:cxn>
                <a:cxn ang="0">
                  <a:pos x="696" y="25"/>
                </a:cxn>
                <a:cxn ang="0">
                  <a:pos x="748" y="9"/>
                </a:cxn>
                <a:cxn ang="0">
                  <a:pos x="800" y="0"/>
                </a:cxn>
                <a:cxn ang="0">
                  <a:pos x="851" y="0"/>
                </a:cxn>
                <a:cxn ang="0">
                  <a:pos x="903" y="5"/>
                </a:cxn>
                <a:cxn ang="0">
                  <a:pos x="950" y="13"/>
                </a:cxn>
                <a:cxn ang="0">
                  <a:pos x="1002" y="33"/>
                </a:cxn>
                <a:cxn ang="0">
                  <a:pos x="971" y="97"/>
                </a:cxn>
                <a:cxn ang="0">
                  <a:pos x="919" y="140"/>
                </a:cxn>
                <a:cxn ang="0">
                  <a:pos x="855" y="175"/>
                </a:cxn>
                <a:cxn ang="0">
                  <a:pos x="792" y="208"/>
                </a:cxn>
                <a:cxn ang="0">
                  <a:pos x="728" y="243"/>
                </a:cxn>
                <a:cxn ang="0">
                  <a:pos x="672" y="284"/>
                </a:cxn>
                <a:cxn ang="0">
                  <a:pos x="637" y="339"/>
                </a:cxn>
                <a:cxn ang="0">
                  <a:pos x="625" y="415"/>
                </a:cxn>
                <a:cxn ang="0">
                  <a:pos x="637" y="514"/>
                </a:cxn>
                <a:cxn ang="0">
                  <a:pos x="653" y="606"/>
                </a:cxn>
                <a:cxn ang="0">
                  <a:pos x="660" y="697"/>
                </a:cxn>
                <a:cxn ang="0">
                  <a:pos x="637" y="796"/>
                </a:cxn>
                <a:cxn ang="0">
                  <a:pos x="612" y="837"/>
                </a:cxn>
                <a:cxn ang="0">
                  <a:pos x="585" y="868"/>
                </a:cxn>
                <a:cxn ang="0">
                  <a:pos x="550" y="892"/>
                </a:cxn>
                <a:cxn ang="0">
                  <a:pos x="509" y="912"/>
                </a:cxn>
                <a:cxn ang="0">
                  <a:pos x="470" y="923"/>
                </a:cxn>
                <a:cxn ang="0">
                  <a:pos x="426" y="932"/>
                </a:cxn>
                <a:cxn ang="0">
                  <a:pos x="379" y="936"/>
                </a:cxn>
                <a:cxn ang="0">
                  <a:pos x="334" y="936"/>
                </a:cxn>
                <a:cxn ang="0">
                  <a:pos x="303" y="936"/>
                </a:cxn>
                <a:cxn ang="0">
                  <a:pos x="266" y="936"/>
                </a:cxn>
                <a:cxn ang="0">
                  <a:pos x="231" y="932"/>
                </a:cxn>
                <a:cxn ang="0">
                  <a:pos x="200" y="929"/>
                </a:cxn>
                <a:cxn ang="0">
                  <a:pos x="167" y="919"/>
                </a:cxn>
                <a:cxn ang="0">
                  <a:pos x="136" y="908"/>
                </a:cxn>
                <a:cxn ang="0">
                  <a:pos x="108" y="892"/>
                </a:cxn>
                <a:cxn ang="0">
                  <a:pos x="84" y="868"/>
                </a:cxn>
                <a:cxn ang="0">
                  <a:pos x="52" y="812"/>
                </a:cxn>
                <a:cxn ang="0">
                  <a:pos x="41" y="757"/>
                </a:cxn>
                <a:cxn ang="0">
                  <a:pos x="33" y="693"/>
                </a:cxn>
                <a:cxn ang="0">
                  <a:pos x="25" y="633"/>
                </a:cxn>
                <a:cxn ang="0">
                  <a:pos x="8" y="526"/>
                </a:cxn>
                <a:cxn ang="0">
                  <a:pos x="0" y="411"/>
                </a:cxn>
                <a:cxn ang="0">
                  <a:pos x="4" y="296"/>
                </a:cxn>
                <a:cxn ang="0">
                  <a:pos x="12" y="183"/>
                </a:cxn>
                <a:cxn ang="0">
                  <a:pos x="16" y="148"/>
                </a:cxn>
                <a:cxn ang="0">
                  <a:pos x="29" y="121"/>
                </a:cxn>
                <a:cxn ang="0">
                  <a:pos x="37" y="92"/>
                </a:cxn>
                <a:cxn ang="0">
                  <a:pos x="52" y="68"/>
                </a:cxn>
                <a:cxn ang="0">
                  <a:pos x="56" y="64"/>
                </a:cxn>
                <a:cxn ang="0">
                  <a:pos x="72" y="60"/>
                </a:cxn>
                <a:cxn ang="0">
                  <a:pos x="91" y="60"/>
                </a:cxn>
                <a:cxn ang="0">
                  <a:pos x="112" y="72"/>
                </a:cxn>
              </a:cxnLst>
              <a:rect l="0" t="0" r="r" b="b"/>
              <a:pathLst>
                <a:path w="1002" h="936">
                  <a:moveTo>
                    <a:pt x="112" y="72"/>
                  </a:moveTo>
                  <a:lnTo>
                    <a:pt x="159" y="124"/>
                  </a:lnTo>
                  <a:lnTo>
                    <a:pt x="219" y="152"/>
                  </a:lnTo>
                  <a:lnTo>
                    <a:pt x="283" y="164"/>
                  </a:lnTo>
                  <a:lnTo>
                    <a:pt x="350" y="156"/>
                  </a:lnTo>
                  <a:lnTo>
                    <a:pt x="418" y="140"/>
                  </a:lnTo>
                  <a:lnTo>
                    <a:pt x="482" y="121"/>
                  </a:lnTo>
                  <a:lnTo>
                    <a:pt x="546" y="92"/>
                  </a:lnTo>
                  <a:lnTo>
                    <a:pt x="600" y="64"/>
                  </a:lnTo>
                  <a:lnTo>
                    <a:pt x="649" y="41"/>
                  </a:lnTo>
                  <a:lnTo>
                    <a:pt x="696" y="25"/>
                  </a:lnTo>
                  <a:lnTo>
                    <a:pt x="748" y="9"/>
                  </a:lnTo>
                  <a:lnTo>
                    <a:pt x="800" y="0"/>
                  </a:lnTo>
                  <a:lnTo>
                    <a:pt x="851" y="0"/>
                  </a:lnTo>
                  <a:lnTo>
                    <a:pt x="903" y="5"/>
                  </a:lnTo>
                  <a:lnTo>
                    <a:pt x="950" y="13"/>
                  </a:lnTo>
                  <a:lnTo>
                    <a:pt x="1002" y="33"/>
                  </a:lnTo>
                  <a:lnTo>
                    <a:pt x="971" y="97"/>
                  </a:lnTo>
                  <a:lnTo>
                    <a:pt x="919" y="140"/>
                  </a:lnTo>
                  <a:lnTo>
                    <a:pt x="855" y="175"/>
                  </a:lnTo>
                  <a:lnTo>
                    <a:pt x="792" y="208"/>
                  </a:lnTo>
                  <a:lnTo>
                    <a:pt x="728" y="243"/>
                  </a:lnTo>
                  <a:lnTo>
                    <a:pt x="672" y="284"/>
                  </a:lnTo>
                  <a:lnTo>
                    <a:pt x="637" y="339"/>
                  </a:lnTo>
                  <a:lnTo>
                    <a:pt x="625" y="415"/>
                  </a:lnTo>
                  <a:lnTo>
                    <a:pt x="637" y="514"/>
                  </a:lnTo>
                  <a:lnTo>
                    <a:pt x="653" y="606"/>
                  </a:lnTo>
                  <a:lnTo>
                    <a:pt x="660" y="697"/>
                  </a:lnTo>
                  <a:lnTo>
                    <a:pt x="637" y="796"/>
                  </a:lnTo>
                  <a:lnTo>
                    <a:pt x="612" y="837"/>
                  </a:lnTo>
                  <a:lnTo>
                    <a:pt x="585" y="868"/>
                  </a:lnTo>
                  <a:lnTo>
                    <a:pt x="550" y="892"/>
                  </a:lnTo>
                  <a:lnTo>
                    <a:pt x="509" y="912"/>
                  </a:lnTo>
                  <a:lnTo>
                    <a:pt x="470" y="923"/>
                  </a:lnTo>
                  <a:lnTo>
                    <a:pt x="426" y="932"/>
                  </a:lnTo>
                  <a:lnTo>
                    <a:pt x="379" y="936"/>
                  </a:lnTo>
                  <a:lnTo>
                    <a:pt x="334" y="936"/>
                  </a:lnTo>
                  <a:lnTo>
                    <a:pt x="303" y="936"/>
                  </a:lnTo>
                  <a:lnTo>
                    <a:pt x="266" y="936"/>
                  </a:lnTo>
                  <a:lnTo>
                    <a:pt x="231" y="932"/>
                  </a:lnTo>
                  <a:lnTo>
                    <a:pt x="200" y="929"/>
                  </a:lnTo>
                  <a:lnTo>
                    <a:pt x="167" y="919"/>
                  </a:lnTo>
                  <a:lnTo>
                    <a:pt x="136" y="908"/>
                  </a:lnTo>
                  <a:lnTo>
                    <a:pt x="108" y="892"/>
                  </a:lnTo>
                  <a:lnTo>
                    <a:pt x="84" y="868"/>
                  </a:lnTo>
                  <a:lnTo>
                    <a:pt x="52" y="812"/>
                  </a:lnTo>
                  <a:lnTo>
                    <a:pt x="41" y="757"/>
                  </a:lnTo>
                  <a:lnTo>
                    <a:pt x="33" y="693"/>
                  </a:lnTo>
                  <a:lnTo>
                    <a:pt x="25" y="633"/>
                  </a:lnTo>
                  <a:lnTo>
                    <a:pt x="8" y="526"/>
                  </a:lnTo>
                  <a:lnTo>
                    <a:pt x="0" y="411"/>
                  </a:lnTo>
                  <a:lnTo>
                    <a:pt x="4" y="296"/>
                  </a:lnTo>
                  <a:lnTo>
                    <a:pt x="12" y="183"/>
                  </a:lnTo>
                  <a:lnTo>
                    <a:pt x="16" y="148"/>
                  </a:lnTo>
                  <a:lnTo>
                    <a:pt x="29" y="121"/>
                  </a:lnTo>
                  <a:lnTo>
                    <a:pt x="37" y="92"/>
                  </a:lnTo>
                  <a:lnTo>
                    <a:pt x="52" y="68"/>
                  </a:lnTo>
                  <a:lnTo>
                    <a:pt x="56" y="64"/>
                  </a:lnTo>
                  <a:lnTo>
                    <a:pt x="72" y="60"/>
                  </a:lnTo>
                  <a:lnTo>
                    <a:pt x="91" y="6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3" name="Freeform 311"/>
            <p:cNvSpPr>
              <a:spLocks/>
            </p:cNvSpPr>
            <p:nvPr userDrawn="1"/>
          </p:nvSpPr>
          <p:spPr bwMode="gray">
            <a:xfrm>
              <a:off x="873" y="1935"/>
              <a:ext cx="225" cy="485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26" y="18"/>
                </a:cxn>
                <a:cxn ang="0">
                  <a:pos x="240" y="48"/>
                </a:cxn>
                <a:cxn ang="0">
                  <a:pos x="291" y="132"/>
                </a:cxn>
                <a:cxn ang="0">
                  <a:pos x="240" y="240"/>
                </a:cxn>
                <a:cxn ang="0">
                  <a:pos x="192" y="288"/>
                </a:cxn>
                <a:cxn ang="0">
                  <a:pos x="264" y="336"/>
                </a:cxn>
                <a:cxn ang="0">
                  <a:pos x="288" y="480"/>
                </a:cxn>
                <a:cxn ang="0">
                  <a:pos x="48" y="624"/>
                </a:cxn>
                <a:cxn ang="0">
                  <a:pos x="96" y="501"/>
                </a:cxn>
                <a:cxn ang="0">
                  <a:pos x="45" y="453"/>
                </a:cxn>
                <a:cxn ang="0">
                  <a:pos x="144" y="288"/>
                </a:cxn>
                <a:cxn ang="0">
                  <a:pos x="96" y="192"/>
                </a:cxn>
                <a:cxn ang="0">
                  <a:pos x="48" y="144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48"/>
                </a:cxn>
              </a:cxnLst>
              <a:rect l="0" t="0" r="r" b="b"/>
              <a:pathLst>
                <a:path w="291" h="627">
                  <a:moveTo>
                    <a:pt x="48" y="48"/>
                  </a:moveTo>
                  <a:cubicBezTo>
                    <a:pt x="69" y="51"/>
                    <a:pt x="94" y="18"/>
                    <a:pt x="126" y="18"/>
                  </a:cubicBezTo>
                  <a:cubicBezTo>
                    <a:pt x="158" y="18"/>
                    <a:pt x="208" y="24"/>
                    <a:pt x="240" y="48"/>
                  </a:cubicBezTo>
                  <a:lnTo>
                    <a:pt x="291" y="132"/>
                  </a:lnTo>
                  <a:lnTo>
                    <a:pt x="240" y="240"/>
                  </a:lnTo>
                  <a:lnTo>
                    <a:pt x="192" y="288"/>
                  </a:lnTo>
                  <a:lnTo>
                    <a:pt x="264" y="336"/>
                  </a:lnTo>
                  <a:lnTo>
                    <a:pt x="288" y="480"/>
                  </a:lnTo>
                  <a:cubicBezTo>
                    <a:pt x="264" y="536"/>
                    <a:pt x="80" y="621"/>
                    <a:pt x="48" y="624"/>
                  </a:cubicBezTo>
                  <a:cubicBezTo>
                    <a:pt x="16" y="627"/>
                    <a:pt x="96" y="541"/>
                    <a:pt x="96" y="501"/>
                  </a:cubicBezTo>
                  <a:cubicBezTo>
                    <a:pt x="96" y="473"/>
                    <a:pt x="37" y="488"/>
                    <a:pt x="45" y="453"/>
                  </a:cubicBezTo>
                  <a:cubicBezTo>
                    <a:pt x="53" y="429"/>
                    <a:pt x="136" y="320"/>
                    <a:pt x="144" y="288"/>
                  </a:cubicBezTo>
                  <a:cubicBezTo>
                    <a:pt x="152" y="256"/>
                    <a:pt x="112" y="216"/>
                    <a:pt x="96" y="192"/>
                  </a:cubicBezTo>
                  <a:cubicBezTo>
                    <a:pt x="80" y="168"/>
                    <a:pt x="64" y="168"/>
                    <a:pt x="48" y="144"/>
                  </a:cubicBezTo>
                  <a:cubicBezTo>
                    <a:pt x="32" y="120"/>
                    <a:pt x="8" y="72"/>
                    <a:pt x="0" y="48"/>
                  </a:cubicBez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34" name="Freeform 362"/>
            <p:cNvSpPr>
              <a:spLocks noEditPoints="1"/>
            </p:cNvSpPr>
            <p:nvPr userDrawn="1"/>
          </p:nvSpPr>
          <p:spPr bwMode="gray">
            <a:xfrm rot="-4230569">
              <a:off x="495" y="1775"/>
              <a:ext cx="733" cy="720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3397" name="Group 325"/>
          <p:cNvGrpSpPr>
            <a:grpSpLocks/>
          </p:cNvGrpSpPr>
          <p:nvPr/>
        </p:nvGrpSpPr>
        <p:grpSpPr bwMode="auto">
          <a:xfrm>
            <a:off x="685800" y="2438400"/>
            <a:ext cx="1828800" cy="868363"/>
            <a:chOff x="1152" y="584"/>
            <a:chExt cx="3946" cy="1960"/>
          </a:xfrm>
        </p:grpSpPr>
        <p:sp>
          <p:nvSpPr>
            <p:cNvPr id="3387" name="Freeform 315"/>
            <p:cNvSpPr>
              <a:spLocks/>
            </p:cNvSpPr>
            <p:nvPr userDrawn="1"/>
          </p:nvSpPr>
          <p:spPr bwMode="gray">
            <a:xfrm>
              <a:off x="1152" y="584"/>
              <a:ext cx="3920" cy="1720"/>
            </a:xfrm>
            <a:custGeom>
              <a:avLst/>
              <a:gdLst/>
              <a:ahLst/>
              <a:cxnLst>
                <a:cxn ang="0">
                  <a:pos x="0" y="1500"/>
                </a:cxn>
                <a:cxn ang="0">
                  <a:pos x="768" y="424"/>
                </a:cxn>
                <a:cxn ang="0">
                  <a:pos x="2208" y="424"/>
                </a:cxn>
                <a:cxn ang="0">
                  <a:pos x="3920" y="828"/>
                </a:cxn>
                <a:cxn ang="0">
                  <a:pos x="3216" y="1720"/>
                </a:cxn>
                <a:cxn ang="0">
                  <a:pos x="1524" y="1600"/>
                </a:cxn>
                <a:cxn ang="0">
                  <a:pos x="3232" y="1628"/>
                </a:cxn>
                <a:cxn ang="0">
                  <a:pos x="3748" y="820"/>
                </a:cxn>
                <a:cxn ang="0">
                  <a:pos x="2256" y="472"/>
                </a:cxn>
                <a:cxn ang="0">
                  <a:pos x="1468" y="1524"/>
                </a:cxn>
                <a:cxn ang="0">
                  <a:pos x="2160" y="472"/>
                </a:cxn>
                <a:cxn ang="0">
                  <a:pos x="812" y="508"/>
                </a:cxn>
                <a:cxn ang="0">
                  <a:pos x="96" y="1432"/>
                </a:cxn>
                <a:cxn ang="0">
                  <a:pos x="1488" y="1576"/>
                </a:cxn>
                <a:cxn ang="0">
                  <a:pos x="0" y="1500"/>
                </a:cxn>
              </a:cxnLst>
              <a:rect l="0" t="0" r="r" b="b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8" name="Freeform 316"/>
            <p:cNvSpPr>
              <a:spLocks/>
            </p:cNvSpPr>
            <p:nvPr userDrawn="1"/>
          </p:nvSpPr>
          <p:spPr bwMode="gray">
            <a:xfrm>
              <a:off x="2880" y="1584"/>
              <a:ext cx="2218" cy="96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1640" y="960"/>
                </a:cxn>
                <a:cxn ang="0">
                  <a:pos x="2208" y="0"/>
                </a:cxn>
                <a:cxn ang="0">
                  <a:pos x="1580" y="888"/>
                </a:cxn>
                <a:cxn ang="0">
                  <a:pos x="0" y="672"/>
                </a:cxn>
              </a:cxnLst>
              <a:rect l="0" t="0" r="r" b="b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89" name="Freeform 317"/>
            <p:cNvSpPr>
              <a:spLocks/>
            </p:cNvSpPr>
            <p:nvPr userDrawn="1"/>
          </p:nvSpPr>
          <p:spPr bwMode="gray">
            <a:xfrm>
              <a:off x="1248" y="2032"/>
              <a:ext cx="1584" cy="39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152" y="224"/>
                </a:cxn>
                <a:cxn ang="0">
                  <a:pos x="1584" y="272"/>
                </a:cxn>
                <a:cxn ang="0">
                  <a:pos x="1144" y="144"/>
                </a:cxn>
                <a:cxn ang="0">
                  <a:pos x="0" y="224"/>
                </a:cxn>
              </a:cxnLst>
              <a:rect l="0" t="0" r="r" b="b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0" name="Freeform 318"/>
            <p:cNvSpPr>
              <a:spLocks/>
            </p:cNvSpPr>
            <p:nvPr userDrawn="1"/>
          </p:nvSpPr>
          <p:spPr bwMode="gray">
            <a:xfrm>
              <a:off x="2784" y="2032"/>
              <a:ext cx="1731" cy="344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1" name="Freeform 319"/>
            <p:cNvSpPr>
              <a:spLocks/>
            </p:cNvSpPr>
            <p:nvPr userDrawn="1"/>
          </p:nvSpPr>
          <p:spPr bwMode="gray">
            <a:xfrm>
              <a:off x="4440" y="1680"/>
              <a:ext cx="504" cy="672"/>
            </a:xfrm>
            <a:custGeom>
              <a:avLst/>
              <a:gdLst/>
              <a:ahLst/>
              <a:cxnLst>
                <a:cxn ang="0">
                  <a:pos x="456" y="48"/>
                </a:cxn>
                <a:cxn ang="0">
                  <a:pos x="312" y="336"/>
                </a:cxn>
                <a:cxn ang="0">
                  <a:pos x="24" y="624"/>
                </a:cxn>
                <a:cxn ang="0">
                  <a:pos x="456" y="48"/>
                </a:cxn>
              </a:cxnLst>
              <a:rect l="0" t="0" r="r" b="b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2" name="Freeform 320"/>
            <p:cNvSpPr>
              <a:spLocks/>
            </p:cNvSpPr>
            <p:nvPr userDrawn="1"/>
          </p:nvSpPr>
          <p:spPr bwMode="gray">
            <a:xfrm>
              <a:off x="3424" y="1428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3" name="Freeform 321"/>
            <p:cNvSpPr>
              <a:spLocks/>
            </p:cNvSpPr>
            <p:nvPr userDrawn="1"/>
          </p:nvSpPr>
          <p:spPr bwMode="gray">
            <a:xfrm rot="-136485">
              <a:off x="3524" y="1116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4" name="Freeform 322"/>
            <p:cNvSpPr>
              <a:spLocks/>
            </p:cNvSpPr>
            <p:nvPr userDrawn="1"/>
          </p:nvSpPr>
          <p:spPr bwMode="gray">
            <a:xfrm>
              <a:off x="1940" y="1128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5" name="Freeform 323"/>
            <p:cNvSpPr>
              <a:spLocks/>
            </p:cNvSpPr>
            <p:nvPr userDrawn="1"/>
          </p:nvSpPr>
          <p:spPr bwMode="gray">
            <a:xfrm>
              <a:off x="1804" y="1376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396" name="Freeform 324"/>
            <p:cNvSpPr>
              <a:spLocks/>
            </p:cNvSpPr>
            <p:nvPr userDrawn="1"/>
          </p:nvSpPr>
          <p:spPr bwMode="gray">
            <a:xfrm>
              <a:off x="1604" y="1676"/>
              <a:ext cx="1057" cy="15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72" y="140"/>
                </a:cxn>
                <a:cxn ang="0">
                  <a:pos x="506" y="7"/>
                </a:cxn>
                <a:cxn ang="0">
                  <a:pos x="0" y="100"/>
                </a:cxn>
              </a:cxnLst>
              <a:rect l="0" t="0" r="r" b="b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289" name="Picture 217" descr="1"/>
          <p:cNvPicPr>
            <a:picLocks noChangeAspect="1" noChangeArrowheads="1"/>
          </p:cNvPicPr>
          <p:nvPr/>
        </p:nvPicPr>
        <p:blipFill>
          <a:blip r:embed="rId4" cstate="print"/>
          <a:srcRect l="43951" b="32347"/>
          <a:stretch>
            <a:fillRect/>
          </a:stretch>
        </p:blipFill>
        <p:spPr bwMode="gray">
          <a:xfrm>
            <a:off x="5965825" y="3657600"/>
            <a:ext cx="1196975" cy="3200400"/>
          </a:xfrm>
          <a:prstGeom prst="rect">
            <a:avLst/>
          </a:prstGeom>
          <a:noFill/>
        </p:spPr>
      </p:pic>
      <p:grpSp>
        <p:nvGrpSpPr>
          <p:cNvPr id="3459" name="Group 387"/>
          <p:cNvGrpSpPr>
            <a:grpSpLocks/>
          </p:cNvGrpSpPr>
          <p:nvPr/>
        </p:nvGrpSpPr>
        <p:grpSpPr bwMode="auto">
          <a:xfrm rot="3173108">
            <a:off x="3270250" y="4654550"/>
            <a:ext cx="1370013" cy="595313"/>
            <a:chOff x="4071" y="1962"/>
            <a:chExt cx="1414" cy="588"/>
          </a:xfrm>
        </p:grpSpPr>
        <p:sp>
          <p:nvSpPr>
            <p:cNvPr id="3453" name="Freeform 381"/>
            <p:cNvSpPr>
              <a:spLocks/>
            </p:cNvSpPr>
            <p:nvPr userDrawn="1"/>
          </p:nvSpPr>
          <p:spPr bwMode="gray">
            <a:xfrm>
              <a:off x="4818" y="1962"/>
              <a:ext cx="667" cy="556"/>
            </a:xfrm>
            <a:custGeom>
              <a:avLst/>
              <a:gdLst/>
              <a:ahLst/>
              <a:cxnLst>
                <a:cxn ang="0">
                  <a:pos x="368" y="51"/>
                </a:cxn>
                <a:cxn ang="0">
                  <a:pos x="567" y="51"/>
                </a:cxn>
                <a:cxn ang="0">
                  <a:pos x="618" y="266"/>
                </a:cxn>
                <a:cxn ang="0">
                  <a:pos x="350" y="440"/>
                </a:cxn>
                <a:cxn ang="0">
                  <a:pos x="221" y="491"/>
                </a:cxn>
                <a:cxn ang="0">
                  <a:pos x="63" y="444"/>
                </a:cxn>
                <a:cxn ang="0">
                  <a:pos x="54" y="426"/>
                </a:cxn>
                <a:cxn ang="0">
                  <a:pos x="32" y="359"/>
                </a:cxn>
                <a:cxn ang="0">
                  <a:pos x="158" y="270"/>
                </a:cxn>
                <a:cxn ang="0">
                  <a:pos x="219" y="295"/>
                </a:cxn>
                <a:cxn ang="0">
                  <a:pos x="321" y="450"/>
                </a:cxn>
                <a:cxn ang="0">
                  <a:pos x="232" y="282"/>
                </a:cxn>
                <a:cxn ang="0">
                  <a:pos x="149" y="241"/>
                </a:cxn>
                <a:cxn ang="0">
                  <a:pos x="23" y="323"/>
                </a:cxn>
                <a:cxn ang="0">
                  <a:pos x="4" y="401"/>
                </a:cxn>
                <a:cxn ang="0">
                  <a:pos x="59" y="500"/>
                </a:cxn>
                <a:cxn ang="0">
                  <a:pos x="94" y="530"/>
                </a:cxn>
                <a:cxn ang="0">
                  <a:pos x="130" y="551"/>
                </a:cxn>
                <a:cxn ang="0">
                  <a:pos x="159" y="556"/>
                </a:cxn>
                <a:cxn ang="0">
                  <a:pos x="203" y="544"/>
                </a:cxn>
                <a:cxn ang="0">
                  <a:pos x="365" y="472"/>
                </a:cxn>
                <a:cxn ang="0">
                  <a:pos x="418" y="449"/>
                </a:cxn>
                <a:cxn ang="0">
                  <a:pos x="494" y="414"/>
                </a:cxn>
                <a:cxn ang="0">
                  <a:pos x="539" y="388"/>
                </a:cxn>
                <a:cxn ang="0">
                  <a:pos x="590" y="351"/>
                </a:cxn>
                <a:cxn ang="0">
                  <a:pos x="622" y="313"/>
                </a:cxn>
                <a:cxn ang="0">
                  <a:pos x="646" y="261"/>
                </a:cxn>
                <a:cxn ang="0">
                  <a:pos x="657" y="232"/>
                </a:cxn>
                <a:cxn ang="0">
                  <a:pos x="667" y="159"/>
                </a:cxn>
                <a:cxn ang="0">
                  <a:pos x="587" y="38"/>
                </a:cxn>
                <a:cxn ang="0">
                  <a:pos x="528" y="10"/>
                </a:cxn>
                <a:cxn ang="0">
                  <a:pos x="488" y="1"/>
                </a:cxn>
                <a:cxn ang="0">
                  <a:pos x="450" y="1"/>
                </a:cxn>
                <a:cxn ang="0">
                  <a:pos x="414" y="9"/>
                </a:cxn>
                <a:cxn ang="0">
                  <a:pos x="381" y="23"/>
                </a:cxn>
                <a:cxn ang="0">
                  <a:pos x="334" y="46"/>
                </a:cxn>
                <a:cxn ang="0">
                  <a:pos x="296" y="68"/>
                </a:cxn>
                <a:cxn ang="0">
                  <a:pos x="260" y="94"/>
                </a:cxn>
                <a:cxn ang="0">
                  <a:pos x="237" y="114"/>
                </a:cxn>
                <a:cxn ang="0">
                  <a:pos x="206" y="144"/>
                </a:cxn>
                <a:cxn ang="0">
                  <a:pos x="149" y="198"/>
                </a:cxn>
              </a:cxnLst>
              <a:rect l="0" t="0" r="r" b="b"/>
              <a:pathLst>
                <a:path w="667" h="556">
                  <a:moveTo>
                    <a:pt x="171" y="189"/>
                  </a:moveTo>
                  <a:lnTo>
                    <a:pt x="368" y="51"/>
                  </a:lnTo>
                  <a:cubicBezTo>
                    <a:pt x="417" y="23"/>
                    <a:pt x="435" y="20"/>
                    <a:pt x="468" y="20"/>
                  </a:cubicBezTo>
                  <a:cubicBezTo>
                    <a:pt x="501" y="20"/>
                    <a:pt x="537" y="28"/>
                    <a:pt x="567" y="51"/>
                  </a:cubicBezTo>
                  <a:cubicBezTo>
                    <a:pt x="597" y="74"/>
                    <a:pt x="642" y="122"/>
                    <a:pt x="650" y="158"/>
                  </a:cubicBezTo>
                  <a:cubicBezTo>
                    <a:pt x="658" y="194"/>
                    <a:pt x="650" y="228"/>
                    <a:pt x="618" y="266"/>
                  </a:cubicBezTo>
                  <a:cubicBezTo>
                    <a:pt x="586" y="304"/>
                    <a:pt x="500" y="355"/>
                    <a:pt x="455" y="384"/>
                  </a:cubicBezTo>
                  <a:lnTo>
                    <a:pt x="350" y="440"/>
                  </a:lnTo>
                  <a:lnTo>
                    <a:pt x="298" y="464"/>
                  </a:lnTo>
                  <a:lnTo>
                    <a:pt x="221" y="491"/>
                  </a:lnTo>
                  <a:lnTo>
                    <a:pt x="141" y="515"/>
                  </a:lnTo>
                  <a:lnTo>
                    <a:pt x="63" y="444"/>
                  </a:lnTo>
                  <a:lnTo>
                    <a:pt x="221" y="317"/>
                  </a:lnTo>
                  <a:lnTo>
                    <a:pt x="54" y="426"/>
                  </a:lnTo>
                  <a:lnTo>
                    <a:pt x="33" y="391"/>
                  </a:lnTo>
                  <a:lnTo>
                    <a:pt x="32" y="359"/>
                  </a:lnTo>
                  <a:lnTo>
                    <a:pt x="120" y="266"/>
                  </a:lnTo>
                  <a:lnTo>
                    <a:pt x="158" y="270"/>
                  </a:lnTo>
                  <a:lnTo>
                    <a:pt x="187" y="280"/>
                  </a:lnTo>
                  <a:lnTo>
                    <a:pt x="219" y="295"/>
                  </a:lnTo>
                  <a:lnTo>
                    <a:pt x="284" y="368"/>
                  </a:lnTo>
                  <a:lnTo>
                    <a:pt x="321" y="450"/>
                  </a:lnTo>
                  <a:lnTo>
                    <a:pt x="294" y="363"/>
                  </a:lnTo>
                  <a:lnTo>
                    <a:pt x="232" y="282"/>
                  </a:lnTo>
                  <a:lnTo>
                    <a:pt x="193" y="255"/>
                  </a:lnTo>
                  <a:lnTo>
                    <a:pt x="149" y="241"/>
                  </a:lnTo>
                  <a:lnTo>
                    <a:pt x="99" y="243"/>
                  </a:lnTo>
                  <a:lnTo>
                    <a:pt x="23" y="323"/>
                  </a:lnTo>
                  <a:lnTo>
                    <a:pt x="0" y="376"/>
                  </a:lnTo>
                  <a:lnTo>
                    <a:pt x="4" y="401"/>
                  </a:lnTo>
                  <a:lnTo>
                    <a:pt x="21" y="447"/>
                  </a:lnTo>
                  <a:lnTo>
                    <a:pt x="59" y="500"/>
                  </a:lnTo>
                  <a:lnTo>
                    <a:pt x="77" y="517"/>
                  </a:lnTo>
                  <a:lnTo>
                    <a:pt x="94" y="530"/>
                  </a:lnTo>
                  <a:lnTo>
                    <a:pt x="113" y="543"/>
                  </a:lnTo>
                  <a:lnTo>
                    <a:pt x="130" y="551"/>
                  </a:lnTo>
                  <a:lnTo>
                    <a:pt x="144" y="556"/>
                  </a:lnTo>
                  <a:lnTo>
                    <a:pt x="159" y="556"/>
                  </a:lnTo>
                  <a:lnTo>
                    <a:pt x="173" y="555"/>
                  </a:lnTo>
                  <a:lnTo>
                    <a:pt x="203" y="544"/>
                  </a:lnTo>
                  <a:lnTo>
                    <a:pt x="244" y="524"/>
                  </a:lnTo>
                  <a:lnTo>
                    <a:pt x="365" y="472"/>
                  </a:lnTo>
                  <a:lnTo>
                    <a:pt x="392" y="460"/>
                  </a:lnTo>
                  <a:lnTo>
                    <a:pt x="418" y="449"/>
                  </a:lnTo>
                  <a:lnTo>
                    <a:pt x="445" y="438"/>
                  </a:lnTo>
                  <a:lnTo>
                    <a:pt x="494" y="414"/>
                  </a:lnTo>
                  <a:lnTo>
                    <a:pt x="516" y="401"/>
                  </a:lnTo>
                  <a:lnTo>
                    <a:pt x="539" y="388"/>
                  </a:lnTo>
                  <a:lnTo>
                    <a:pt x="560" y="375"/>
                  </a:lnTo>
                  <a:lnTo>
                    <a:pt x="590" y="351"/>
                  </a:lnTo>
                  <a:lnTo>
                    <a:pt x="614" y="324"/>
                  </a:lnTo>
                  <a:lnTo>
                    <a:pt x="622" y="313"/>
                  </a:lnTo>
                  <a:lnTo>
                    <a:pt x="641" y="275"/>
                  </a:lnTo>
                  <a:lnTo>
                    <a:pt x="646" y="261"/>
                  </a:lnTo>
                  <a:lnTo>
                    <a:pt x="653" y="246"/>
                  </a:lnTo>
                  <a:lnTo>
                    <a:pt x="657" y="232"/>
                  </a:lnTo>
                  <a:lnTo>
                    <a:pt x="667" y="188"/>
                  </a:lnTo>
                  <a:lnTo>
                    <a:pt x="667" y="159"/>
                  </a:lnTo>
                  <a:lnTo>
                    <a:pt x="652" y="104"/>
                  </a:lnTo>
                  <a:lnTo>
                    <a:pt x="587" y="38"/>
                  </a:lnTo>
                  <a:lnTo>
                    <a:pt x="547" y="17"/>
                  </a:lnTo>
                  <a:lnTo>
                    <a:pt x="528" y="10"/>
                  </a:lnTo>
                  <a:lnTo>
                    <a:pt x="508" y="5"/>
                  </a:lnTo>
                  <a:lnTo>
                    <a:pt x="488" y="1"/>
                  </a:lnTo>
                  <a:lnTo>
                    <a:pt x="468" y="0"/>
                  </a:lnTo>
                  <a:lnTo>
                    <a:pt x="450" y="1"/>
                  </a:lnTo>
                  <a:lnTo>
                    <a:pt x="431" y="4"/>
                  </a:lnTo>
                  <a:lnTo>
                    <a:pt x="414" y="9"/>
                  </a:lnTo>
                  <a:lnTo>
                    <a:pt x="397" y="16"/>
                  </a:lnTo>
                  <a:lnTo>
                    <a:pt x="381" y="23"/>
                  </a:lnTo>
                  <a:lnTo>
                    <a:pt x="348" y="38"/>
                  </a:lnTo>
                  <a:lnTo>
                    <a:pt x="334" y="46"/>
                  </a:lnTo>
                  <a:lnTo>
                    <a:pt x="308" y="60"/>
                  </a:lnTo>
                  <a:lnTo>
                    <a:pt x="296" y="68"/>
                  </a:lnTo>
                  <a:lnTo>
                    <a:pt x="284" y="77"/>
                  </a:lnTo>
                  <a:lnTo>
                    <a:pt x="260" y="94"/>
                  </a:lnTo>
                  <a:lnTo>
                    <a:pt x="249" y="104"/>
                  </a:lnTo>
                  <a:lnTo>
                    <a:pt x="237" y="114"/>
                  </a:lnTo>
                  <a:lnTo>
                    <a:pt x="216" y="135"/>
                  </a:lnTo>
                  <a:lnTo>
                    <a:pt x="206" y="144"/>
                  </a:lnTo>
                  <a:lnTo>
                    <a:pt x="183" y="165"/>
                  </a:lnTo>
                  <a:lnTo>
                    <a:pt x="149" y="198"/>
                  </a:lnTo>
                  <a:lnTo>
                    <a:pt x="128" y="220"/>
                  </a:lnTo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3454" name="Freeform 382"/>
            <p:cNvSpPr>
              <a:spLocks/>
            </p:cNvSpPr>
            <p:nvPr userDrawn="1"/>
          </p:nvSpPr>
          <p:spPr bwMode="gray">
            <a:xfrm>
              <a:off x="4071" y="2410"/>
              <a:ext cx="781" cy="140"/>
            </a:xfrm>
            <a:custGeom>
              <a:avLst/>
              <a:gdLst/>
              <a:ahLst/>
              <a:cxnLst>
                <a:cxn ang="0">
                  <a:pos x="1" y="118"/>
                </a:cxn>
                <a:cxn ang="0">
                  <a:pos x="193" y="22"/>
                </a:cxn>
                <a:cxn ang="0">
                  <a:pos x="577" y="118"/>
                </a:cxn>
                <a:cxn ang="0">
                  <a:pos x="768" y="0"/>
                </a:cxn>
                <a:cxn ang="0">
                  <a:pos x="781" y="18"/>
                </a:cxn>
                <a:cxn ang="0">
                  <a:pos x="586" y="138"/>
                </a:cxn>
                <a:cxn ang="0">
                  <a:pos x="198" y="40"/>
                </a:cxn>
                <a:cxn ang="0">
                  <a:pos x="1" y="118"/>
                </a:cxn>
              </a:cxnLst>
              <a:rect l="0" t="0" r="r" b="b"/>
              <a:pathLst>
                <a:path w="781" h="140">
                  <a:moveTo>
                    <a:pt x="1" y="118"/>
                  </a:moveTo>
                  <a:cubicBezTo>
                    <a:pt x="0" y="115"/>
                    <a:pt x="97" y="22"/>
                    <a:pt x="193" y="22"/>
                  </a:cubicBezTo>
                  <a:cubicBezTo>
                    <a:pt x="289" y="22"/>
                    <a:pt x="483" y="123"/>
                    <a:pt x="577" y="118"/>
                  </a:cubicBezTo>
                  <a:cubicBezTo>
                    <a:pt x="671" y="113"/>
                    <a:pt x="734" y="15"/>
                    <a:pt x="768" y="0"/>
                  </a:cubicBezTo>
                  <a:lnTo>
                    <a:pt x="781" y="18"/>
                  </a:lnTo>
                  <a:cubicBezTo>
                    <a:pt x="751" y="41"/>
                    <a:pt x="683" y="134"/>
                    <a:pt x="586" y="138"/>
                  </a:cubicBezTo>
                  <a:cubicBezTo>
                    <a:pt x="489" y="140"/>
                    <a:pt x="295" y="43"/>
                    <a:pt x="198" y="40"/>
                  </a:cubicBezTo>
                  <a:cubicBezTo>
                    <a:pt x="101" y="37"/>
                    <a:pt x="42" y="102"/>
                    <a:pt x="1" y="118"/>
                  </a:cubicBez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solidFill>
                <a:srgbClr val="FFFFFF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pic>
        <p:nvPicPr>
          <p:cNvPr id="3297" name="Picture 225" descr="1"/>
          <p:cNvPicPr>
            <a:picLocks noChangeAspect="1" noChangeArrowheads="1"/>
          </p:cNvPicPr>
          <p:nvPr/>
        </p:nvPicPr>
        <p:blipFill>
          <a:blip r:embed="rId4" cstate="print"/>
          <a:srcRect t="18932" r="57191" b="28641"/>
          <a:stretch>
            <a:fillRect/>
          </a:stretch>
        </p:blipFill>
        <p:spPr bwMode="gray">
          <a:xfrm>
            <a:off x="4800600" y="4114800"/>
            <a:ext cx="1011238" cy="27432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500"/>
                                        <p:tgtEl>
                                          <p:spTgt spid="32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0" dur="500"/>
                                        <p:tgtEl>
                                          <p:spTgt spid="32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9" presetClass="entr" presetSubtype="0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3" dur="500"/>
                                        <p:tgtEl>
                                          <p:spTgt spid="32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1000"/>
                            </p:stCondLst>
                            <p:childTnLst>
                              <p:par>
                                <p:cTn id="15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7" dur="5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2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0" dur="5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33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33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33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53" presetClass="entr" presetSubtype="0" fill="hold" nodeType="withEffect">
                                  <p:stCondLst>
                                    <p:cond delay="40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34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34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34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3" dur="5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34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34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34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9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339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3" dur="500"/>
                                        <p:tgtEl>
                                          <p:spTgt spid="33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4" presetID="22" presetClass="entr" presetSubtype="4" fill="hold" grpId="0" nodeType="withEffect">
                                  <p:stCondLst>
                                    <p:cond delay="80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46" dur="5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53" presetClass="entr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34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34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4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2" presetID="22" presetClass="entr" presetSubtype="4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53" presetClass="entr" presetSubtype="0" fill="hold" nodeType="withEffect">
                                  <p:stCondLst>
                                    <p:cond delay="130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8" dur="500" fill="hold"/>
                                        <p:tgtEl>
                                          <p:spTgt spid="33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9" dur="500"/>
                                        <p:tgtEl>
                                          <p:spTgt spid="33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0" presetID="53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334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4" dur="500"/>
                                        <p:tgtEl>
                                          <p:spTgt spid="33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5" fill="hold">
                            <p:stCondLst>
                              <p:cond delay="2800"/>
                            </p:stCondLst>
                            <p:childTnLst>
                              <p:par>
                                <p:cTn id="66" presetID="10" presetClass="exit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2000"/>
                                        <p:tgtEl>
                                          <p:spTgt spid="33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2000"/>
                                        <p:tgtEl>
                                          <p:spTgt spid="33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2000"/>
                                        <p:tgtEl>
                                          <p:spTgt spid="33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5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6" dur="2000"/>
                                        <p:tgtEl>
                                          <p:spTgt spid="331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9" dur="2000"/>
                                        <p:tgtEl>
                                          <p:spTgt spid="33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1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3" dur="500"/>
                                        <p:tgtEl>
                                          <p:spTgt spid="33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4" presetID="22" presetClass="entr" presetSubtype="8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86" dur="500"/>
                                        <p:tgtEl>
                                          <p:spTgt spid="332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340" grpId="0" animBg="1"/>
      <p:bldP spid="3313" grpId="0" animBg="1"/>
      <p:bldP spid="3313" grpId="1" animBg="1"/>
      <p:bldP spid="3314" grpId="0" animBg="1"/>
      <p:bldP spid="3314" grpId="1" animBg="1"/>
      <p:bldP spid="3315" grpId="0" animBg="1"/>
      <p:bldP spid="3315" grpId="1" animBg="1"/>
      <p:bldP spid="3316" grpId="0" animBg="1"/>
      <p:bldP spid="3316" grpId="1" animBg="1"/>
      <p:bldP spid="3317" grpId="0" animBg="1"/>
      <p:bldP spid="3317" grpId="1" animBg="1"/>
      <p:bldP spid="3321" grpId="0"/>
      <p:bldP spid="3322" grpId="0" build="p">
        <p:tmplLst>
          <p:tmpl lvl="1">
            <p:tnLst>
              <p:par>
                <p:cTn presetID="22" presetClass="entr" presetSubtype="8" fill="hold" nodeType="withEffect">
                  <p:stCondLst>
                    <p:cond delay="1000"/>
                  </p:stCondLst>
                  <p:childTnLst>
                    <p:set>
                      <p:cBhvr>
                        <p:cTn dur="1" fill="hold">
                          <p:stCondLst>
                            <p:cond delay="0"/>
                          </p:stCondLst>
                        </p:cTn>
                        <p:tgtEl>
                          <p:spTgt spid="3322"/>
                        </p:tgtEl>
                        <p:attrNameLst>
                          <p:attrName>style.visibility</p:attrName>
                        </p:attrNameLst>
                      </p:cBhvr>
                      <p:to>
                        <p:strVal val="visible"/>
                      </p:to>
                    </p:set>
                    <p:animEffect transition="in" filter="wipe(left)">
                      <p:cBhvr>
                        <p:cTn dur="500"/>
                        <p:tgtEl>
                          <p:spTgt spid="3322"/>
                        </p:tgtEl>
                      </p:cBhvr>
                    </p:animEffect>
                  </p:childTnLst>
                </p:cTn>
              </p:par>
            </p:tnLst>
          </p:tmpl>
        </p:tmplLst>
      </p:bldP>
    </p:bld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43D25AD4-6F6E-4873-9459-BBF5E1E9A37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6629400" y="152400"/>
            <a:ext cx="2057400" cy="6096000"/>
          </a:xfrm>
        </p:spPr>
        <p:txBody>
          <a:bodyPr vert="eaVert"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直排文字版面配置區 2"/>
          <p:cNvSpPr>
            <a:spLocks noGrp="1"/>
          </p:cNvSpPr>
          <p:nvPr>
            <p:ph type="body" orient="vert" idx="1"/>
          </p:nvPr>
        </p:nvSpPr>
        <p:spPr>
          <a:xfrm>
            <a:off x="457200" y="152400"/>
            <a:ext cx="6019800" cy="6096000"/>
          </a:xfrm>
        </p:spPr>
        <p:txBody>
          <a:bodyPr vert="eaVert"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2C0A653-BE42-463E-8CC7-872590B2B4D4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AndObj" preserve="1">
  <p:cSld name="標題，文字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27256E09-9D4E-4D77-B4E7-EAB6F343C6C1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chart" preserve="1">
  <p:cSld name="標題及圖表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914400" y="152400"/>
            <a:ext cx="7772400" cy="1143000"/>
          </a:xfrm>
        </p:spPr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表版面配置區 2"/>
          <p:cNvSpPr>
            <a:spLocks noGrp="1"/>
          </p:cNvSpPr>
          <p:nvPr>
            <p:ph type="chart" idx="1"/>
          </p:nvPr>
        </p:nvSpPr>
        <p:spPr>
          <a:xfrm>
            <a:off x="457200" y="1524000"/>
            <a:ext cx="8229600" cy="4724400"/>
          </a:xfrm>
        </p:spPr>
        <p:txBody>
          <a:bodyPr/>
          <a:lstStyle/>
          <a:p>
            <a:r>
              <a:rPr lang="zh-TW" altLang="en-US" smtClean="0"/>
              <a:t>按一下圖示以新增圖表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>
          <a:xfrm>
            <a:off x="4038600" y="6477000"/>
            <a:ext cx="2133600" cy="244475"/>
          </a:xfrm>
        </p:spPr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>
          <a:xfrm>
            <a:off x="457200" y="6461125"/>
            <a:ext cx="2895600" cy="244475"/>
          </a:xfrm>
        </p:spPr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>
          <a:xfrm>
            <a:off x="6629400" y="6477000"/>
            <a:ext cx="1371600" cy="228600"/>
          </a:xfrm>
        </p:spPr>
        <p:txBody>
          <a:bodyPr/>
          <a:lstStyle>
            <a:lvl1pPr>
              <a:defRPr/>
            </a:lvl1pPr>
          </a:lstStyle>
          <a:p>
            <a:fld id="{47FE20AE-7CF9-4419-880F-64BD4C30E40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71F5D4F-EEA8-4813-87EC-46BA12BC9E46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區段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A5AA0258-0758-4F1A-90AA-130C6A9B640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項物件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457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648200" y="1524000"/>
            <a:ext cx="4038600" cy="47244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5A48D9C-4006-478D-988A-73459E0F83D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對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5" name="文字版面配置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B04733D-28E6-4C84-995C-861A547F5727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DF26FB0A-8AAA-4A9C-9BD8-0D00896F7CFB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63D7C318-0F25-469F-88AA-A92C6D209615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157BB28-9A5A-433B-A032-60F1409614A8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TW" altLang="en-US" smtClean="0"/>
              <a:t>按一下以編輯母片標題樣式</a:t>
            </a:r>
            <a:endParaRPr lang="zh-TW" altLang="en-US"/>
          </a:p>
        </p:txBody>
      </p:sp>
      <p:sp>
        <p:nvSpPr>
          <p:cNvPr id="3" name="圖片版面配置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zh-TW" altLang="en-US" smtClean="0"/>
              <a:t>按一下圖示以新增圖片</a:t>
            </a:r>
            <a:endParaRPr lang="zh-TW" alt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TW" altLang="en-US" smtClean="0"/>
              <a:t>按一下以編輯母片文字樣式</a:t>
            </a:r>
          </a:p>
        </p:txBody>
      </p:sp>
      <p:sp>
        <p:nvSpPr>
          <p:cNvPr id="5" name="日期版面配置區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 altLang="zh-TW"/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9698013B-0BDC-482B-AF61-BAEBCCAA13A3}" type="slidenum">
              <a:rPr lang="en-US" altLang="zh-TW"/>
              <a:pPr/>
              <a:t>‹#›</a:t>
            </a:fld>
            <a:endParaRPr lang="en-US" altLang="zh-TW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slideLayout" Target="../slideLayouts/slideLayout13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17" Type="http://schemas.openxmlformats.org/officeDocument/2006/relationships/image" Target="../media/image3.png"/><Relationship Id="rId2" Type="http://schemas.openxmlformats.org/officeDocument/2006/relationships/slideLayout" Target="../slideLayouts/slideLayout2.xml"/><Relationship Id="rId16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5" Type="http://schemas.openxmlformats.org/officeDocument/2006/relationships/image" Target="../media/image1.png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theme" Target="../theme/theme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tint val="13333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32" name="Picture 8" descr="3"/>
          <p:cNvPicPr>
            <a:picLocks noChangeAspect="1" noChangeArrowheads="1"/>
          </p:cNvPicPr>
          <p:nvPr/>
        </p:nvPicPr>
        <p:blipFill>
          <a:blip r:embed="rId15" cstate="print"/>
          <a:srcRect r="21388" b="40616"/>
          <a:stretch>
            <a:fillRect/>
          </a:stretch>
        </p:blipFill>
        <p:spPr bwMode="gray">
          <a:xfrm>
            <a:off x="0" y="4876800"/>
            <a:ext cx="9144000" cy="1981200"/>
          </a:xfrm>
          <a:prstGeom prst="rect">
            <a:avLst/>
          </a:prstGeom>
          <a:noFill/>
        </p:spPr>
      </p:pic>
      <p:pic>
        <p:nvPicPr>
          <p:cNvPr id="1033" name="Picture 9" descr="2"/>
          <p:cNvPicPr>
            <a:picLocks noChangeAspect="1" noChangeArrowheads="1"/>
          </p:cNvPicPr>
          <p:nvPr/>
        </p:nvPicPr>
        <p:blipFill>
          <a:blip r:embed="rId16" cstate="print">
            <a:lum contrast="12000"/>
          </a:blip>
          <a:srcRect/>
          <a:stretch>
            <a:fillRect/>
          </a:stretch>
        </p:blipFill>
        <p:spPr bwMode="gray">
          <a:xfrm>
            <a:off x="0" y="5105400"/>
            <a:ext cx="1384300" cy="1562100"/>
          </a:xfrm>
          <a:prstGeom prst="rect">
            <a:avLst/>
          </a:prstGeom>
          <a:noFill/>
        </p:spPr>
      </p:pic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gray">
          <a:xfrm>
            <a:off x="4038600" y="6477000"/>
            <a:ext cx="2133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 b="0">
                <a:ea typeface="新細明體" pitchFamily="18" charset="-120"/>
              </a:defRPr>
            </a:lvl1pPr>
          </a:lstStyle>
          <a:p>
            <a:endParaRPr lang="en-US" altLang="zh-TW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gray">
          <a:xfrm>
            <a:off x="457200" y="6461125"/>
            <a:ext cx="2895600" cy="2444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 b="0">
                <a:solidFill>
                  <a:srgbClr val="FEFEFE"/>
                </a:solidFill>
                <a:ea typeface="新細明體" pitchFamily="18" charset="-120"/>
              </a:defRPr>
            </a:lvl1pPr>
          </a:lstStyle>
          <a:p>
            <a:r>
              <a:rPr lang="en-US" altLang="zh-TW"/>
              <a:t>www.themegallery.com</a:t>
            </a:r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gray">
          <a:xfrm>
            <a:off x="6629400" y="6477000"/>
            <a:ext cx="1371600" cy="228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 b="0">
                <a:ea typeface="新細明體" pitchFamily="18" charset="-120"/>
              </a:defRPr>
            </a:lvl1pPr>
          </a:lstStyle>
          <a:p>
            <a:fld id="{2391CB21-FB9A-4E30-955F-29B21F998EBE}" type="slidenum">
              <a:rPr lang="en-US" altLang="zh-TW"/>
              <a:pPr/>
              <a:t>‹#›</a:t>
            </a:fld>
            <a:endParaRPr lang="en-US" altLang="zh-TW"/>
          </a:p>
        </p:txBody>
      </p:sp>
      <p:sp>
        <p:nvSpPr>
          <p:cNvPr id="1136" name="Freeform 112"/>
          <p:cNvSpPr>
            <a:spLocks/>
          </p:cNvSpPr>
          <p:nvPr/>
        </p:nvSpPr>
        <p:spPr bwMode="gray">
          <a:xfrm>
            <a:off x="5334000" y="0"/>
            <a:ext cx="3149600" cy="5029200"/>
          </a:xfrm>
          <a:custGeom>
            <a:avLst/>
            <a:gdLst/>
            <a:ahLst/>
            <a:cxnLst>
              <a:cxn ang="0">
                <a:pos x="1968" y="2592"/>
              </a:cxn>
              <a:cxn ang="0">
                <a:pos x="0" y="0"/>
              </a:cxn>
              <a:cxn ang="0">
                <a:pos x="596" y="0"/>
              </a:cxn>
              <a:cxn ang="0">
                <a:pos x="1968" y="2592"/>
              </a:cxn>
            </a:cxnLst>
            <a:rect l="0" t="0" r="r" b="b"/>
            <a:pathLst>
              <a:path w="1984" h="2592">
                <a:moveTo>
                  <a:pt x="1968" y="2592"/>
                </a:moveTo>
                <a:cubicBezTo>
                  <a:pt x="1762" y="958"/>
                  <a:pt x="825" y="389"/>
                  <a:pt x="0" y="0"/>
                </a:cubicBezTo>
                <a:lnTo>
                  <a:pt x="596" y="0"/>
                </a:lnTo>
                <a:cubicBezTo>
                  <a:pt x="1984" y="437"/>
                  <a:pt x="1977" y="2332"/>
                  <a:pt x="1968" y="259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1137" name="Freeform 113"/>
          <p:cNvSpPr>
            <a:spLocks/>
          </p:cNvSpPr>
          <p:nvPr/>
        </p:nvSpPr>
        <p:spPr bwMode="gray">
          <a:xfrm>
            <a:off x="8407400" y="0"/>
            <a:ext cx="736600" cy="4953000"/>
          </a:xfrm>
          <a:custGeom>
            <a:avLst/>
            <a:gdLst/>
            <a:ahLst/>
            <a:cxnLst>
              <a:cxn ang="0">
                <a:pos x="0" y="2562"/>
              </a:cxn>
              <a:cxn ang="0">
                <a:pos x="408" y="1560"/>
              </a:cxn>
              <a:cxn ang="0">
                <a:pos x="464" y="0"/>
              </a:cxn>
              <a:cxn ang="0">
                <a:pos x="42" y="0"/>
              </a:cxn>
              <a:cxn ang="0">
                <a:pos x="279" y="1600"/>
              </a:cxn>
              <a:cxn ang="0">
                <a:pos x="0" y="2562"/>
              </a:cxn>
            </a:cxnLst>
            <a:rect l="0" t="0" r="r" b="b"/>
            <a:pathLst>
              <a:path w="464" h="2562">
                <a:moveTo>
                  <a:pt x="0" y="2562"/>
                </a:moveTo>
                <a:cubicBezTo>
                  <a:pt x="288" y="2246"/>
                  <a:pt x="356" y="1924"/>
                  <a:pt x="408" y="1560"/>
                </a:cubicBezTo>
                <a:cubicBezTo>
                  <a:pt x="460" y="1196"/>
                  <a:pt x="464" y="332"/>
                  <a:pt x="464" y="0"/>
                </a:cubicBezTo>
                <a:lnTo>
                  <a:pt x="42" y="0"/>
                </a:lnTo>
                <a:cubicBezTo>
                  <a:pt x="196" y="401"/>
                  <a:pt x="305" y="1169"/>
                  <a:pt x="279" y="1600"/>
                </a:cubicBezTo>
                <a:cubicBezTo>
                  <a:pt x="254" y="2032"/>
                  <a:pt x="254" y="2206"/>
                  <a:pt x="0" y="2562"/>
                </a:cubicBezTo>
                <a:close/>
              </a:path>
            </a:pathLst>
          </a:custGeom>
          <a:solidFill>
            <a:srgbClr val="FFFFFF">
              <a:alpha val="20000"/>
            </a:srgbClr>
          </a:solidFill>
          <a:ln w="9525">
            <a:noFill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1138" name="Group 114"/>
          <p:cNvGrpSpPr>
            <a:grpSpLocks/>
          </p:cNvGrpSpPr>
          <p:nvPr/>
        </p:nvGrpSpPr>
        <p:grpSpPr bwMode="auto">
          <a:xfrm rot="-893609">
            <a:off x="7173913" y="769938"/>
            <a:ext cx="1752600" cy="830262"/>
            <a:chOff x="1152" y="584"/>
            <a:chExt cx="3946" cy="1960"/>
          </a:xfrm>
        </p:grpSpPr>
        <p:sp>
          <p:nvSpPr>
            <p:cNvPr id="1139" name="Freeform 115"/>
            <p:cNvSpPr>
              <a:spLocks/>
            </p:cNvSpPr>
            <p:nvPr userDrawn="1"/>
          </p:nvSpPr>
          <p:spPr bwMode="gray">
            <a:xfrm>
              <a:off x="1152" y="584"/>
              <a:ext cx="3920" cy="1720"/>
            </a:xfrm>
            <a:custGeom>
              <a:avLst/>
              <a:gdLst/>
              <a:ahLst/>
              <a:cxnLst>
                <a:cxn ang="0">
                  <a:pos x="0" y="1500"/>
                </a:cxn>
                <a:cxn ang="0">
                  <a:pos x="768" y="424"/>
                </a:cxn>
                <a:cxn ang="0">
                  <a:pos x="2208" y="424"/>
                </a:cxn>
                <a:cxn ang="0">
                  <a:pos x="3920" y="828"/>
                </a:cxn>
                <a:cxn ang="0">
                  <a:pos x="3216" y="1720"/>
                </a:cxn>
                <a:cxn ang="0">
                  <a:pos x="1524" y="1600"/>
                </a:cxn>
                <a:cxn ang="0">
                  <a:pos x="3232" y="1628"/>
                </a:cxn>
                <a:cxn ang="0">
                  <a:pos x="3748" y="820"/>
                </a:cxn>
                <a:cxn ang="0">
                  <a:pos x="2256" y="472"/>
                </a:cxn>
                <a:cxn ang="0">
                  <a:pos x="1468" y="1524"/>
                </a:cxn>
                <a:cxn ang="0">
                  <a:pos x="2160" y="472"/>
                </a:cxn>
                <a:cxn ang="0">
                  <a:pos x="812" y="508"/>
                </a:cxn>
                <a:cxn ang="0">
                  <a:pos x="96" y="1432"/>
                </a:cxn>
                <a:cxn ang="0">
                  <a:pos x="1488" y="1576"/>
                </a:cxn>
                <a:cxn ang="0">
                  <a:pos x="0" y="1500"/>
                </a:cxn>
              </a:cxnLst>
              <a:rect l="0" t="0" r="r" b="b"/>
              <a:pathLst>
                <a:path w="3920" h="1720">
                  <a:moveTo>
                    <a:pt x="0" y="1500"/>
                  </a:moveTo>
                  <a:cubicBezTo>
                    <a:pt x="0" y="1500"/>
                    <a:pt x="288" y="936"/>
                    <a:pt x="768" y="424"/>
                  </a:cubicBezTo>
                  <a:cubicBezTo>
                    <a:pt x="1652" y="0"/>
                    <a:pt x="2208" y="424"/>
                    <a:pt x="2208" y="424"/>
                  </a:cubicBezTo>
                  <a:cubicBezTo>
                    <a:pt x="3440" y="8"/>
                    <a:pt x="3752" y="612"/>
                    <a:pt x="3920" y="828"/>
                  </a:cubicBezTo>
                  <a:cubicBezTo>
                    <a:pt x="3660" y="1224"/>
                    <a:pt x="3216" y="1720"/>
                    <a:pt x="3216" y="1720"/>
                  </a:cubicBezTo>
                  <a:cubicBezTo>
                    <a:pt x="2844" y="1540"/>
                    <a:pt x="2504" y="1284"/>
                    <a:pt x="1524" y="1600"/>
                  </a:cubicBezTo>
                  <a:cubicBezTo>
                    <a:pt x="2400" y="1068"/>
                    <a:pt x="3000" y="1500"/>
                    <a:pt x="3232" y="1628"/>
                  </a:cubicBezTo>
                  <a:cubicBezTo>
                    <a:pt x="3512" y="1242"/>
                    <a:pt x="3672" y="1012"/>
                    <a:pt x="3748" y="820"/>
                  </a:cubicBezTo>
                  <a:cubicBezTo>
                    <a:pt x="3316" y="320"/>
                    <a:pt x="2643" y="350"/>
                    <a:pt x="2256" y="472"/>
                  </a:cubicBezTo>
                  <a:cubicBezTo>
                    <a:pt x="1872" y="1000"/>
                    <a:pt x="1484" y="1524"/>
                    <a:pt x="1468" y="1524"/>
                  </a:cubicBezTo>
                  <a:cubicBezTo>
                    <a:pt x="1700" y="948"/>
                    <a:pt x="2160" y="472"/>
                    <a:pt x="2160" y="472"/>
                  </a:cubicBezTo>
                  <a:cubicBezTo>
                    <a:pt x="2051" y="303"/>
                    <a:pt x="1280" y="296"/>
                    <a:pt x="812" y="508"/>
                  </a:cubicBezTo>
                  <a:cubicBezTo>
                    <a:pt x="452" y="988"/>
                    <a:pt x="96" y="1432"/>
                    <a:pt x="96" y="1432"/>
                  </a:cubicBezTo>
                  <a:cubicBezTo>
                    <a:pt x="1024" y="1112"/>
                    <a:pt x="1488" y="1576"/>
                    <a:pt x="1488" y="1576"/>
                  </a:cubicBezTo>
                  <a:cubicBezTo>
                    <a:pt x="1472" y="1587"/>
                    <a:pt x="792" y="1324"/>
                    <a:pt x="0" y="15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0" name="Freeform 116"/>
            <p:cNvSpPr>
              <a:spLocks/>
            </p:cNvSpPr>
            <p:nvPr userDrawn="1"/>
          </p:nvSpPr>
          <p:spPr bwMode="gray">
            <a:xfrm>
              <a:off x="2880" y="1584"/>
              <a:ext cx="2218" cy="960"/>
            </a:xfrm>
            <a:custGeom>
              <a:avLst/>
              <a:gdLst/>
              <a:ahLst/>
              <a:cxnLst>
                <a:cxn ang="0">
                  <a:pos x="0" y="672"/>
                </a:cxn>
                <a:cxn ang="0">
                  <a:pos x="1640" y="960"/>
                </a:cxn>
                <a:cxn ang="0">
                  <a:pos x="2208" y="0"/>
                </a:cxn>
                <a:cxn ang="0">
                  <a:pos x="1580" y="888"/>
                </a:cxn>
                <a:cxn ang="0">
                  <a:pos x="0" y="672"/>
                </a:cxn>
              </a:cxnLst>
              <a:rect l="0" t="0" r="r" b="b"/>
              <a:pathLst>
                <a:path w="2218" h="960">
                  <a:moveTo>
                    <a:pt x="0" y="672"/>
                  </a:moveTo>
                  <a:cubicBezTo>
                    <a:pt x="1004" y="672"/>
                    <a:pt x="1252" y="944"/>
                    <a:pt x="1640" y="960"/>
                  </a:cubicBezTo>
                  <a:cubicBezTo>
                    <a:pt x="2068" y="464"/>
                    <a:pt x="2218" y="12"/>
                    <a:pt x="2208" y="0"/>
                  </a:cubicBezTo>
                  <a:cubicBezTo>
                    <a:pt x="2148" y="40"/>
                    <a:pt x="1840" y="516"/>
                    <a:pt x="1580" y="888"/>
                  </a:cubicBezTo>
                  <a:cubicBezTo>
                    <a:pt x="740" y="544"/>
                    <a:pt x="268" y="624"/>
                    <a:pt x="0" y="672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1" name="Freeform 117"/>
            <p:cNvSpPr>
              <a:spLocks/>
            </p:cNvSpPr>
            <p:nvPr userDrawn="1"/>
          </p:nvSpPr>
          <p:spPr bwMode="gray">
            <a:xfrm>
              <a:off x="1248" y="2032"/>
              <a:ext cx="1584" cy="392"/>
            </a:xfrm>
            <a:custGeom>
              <a:avLst/>
              <a:gdLst/>
              <a:ahLst/>
              <a:cxnLst>
                <a:cxn ang="0">
                  <a:pos x="0" y="224"/>
                </a:cxn>
                <a:cxn ang="0">
                  <a:pos x="1152" y="224"/>
                </a:cxn>
                <a:cxn ang="0">
                  <a:pos x="1584" y="272"/>
                </a:cxn>
                <a:cxn ang="0">
                  <a:pos x="1144" y="144"/>
                </a:cxn>
                <a:cxn ang="0">
                  <a:pos x="0" y="224"/>
                </a:cxn>
              </a:cxnLst>
              <a:rect l="0" t="0" r="r" b="b"/>
              <a:pathLst>
                <a:path w="1584" h="392">
                  <a:moveTo>
                    <a:pt x="0" y="224"/>
                  </a:moveTo>
                  <a:cubicBezTo>
                    <a:pt x="628" y="84"/>
                    <a:pt x="892" y="108"/>
                    <a:pt x="1152" y="224"/>
                  </a:cubicBezTo>
                  <a:cubicBezTo>
                    <a:pt x="1320" y="336"/>
                    <a:pt x="1380" y="392"/>
                    <a:pt x="1584" y="272"/>
                  </a:cubicBezTo>
                  <a:cubicBezTo>
                    <a:pt x="1360" y="320"/>
                    <a:pt x="1240" y="188"/>
                    <a:pt x="1144" y="144"/>
                  </a:cubicBezTo>
                  <a:cubicBezTo>
                    <a:pt x="1048" y="100"/>
                    <a:pt x="372" y="0"/>
                    <a:pt x="0" y="224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2" name="Freeform 118"/>
            <p:cNvSpPr>
              <a:spLocks/>
            </p:cNvSpPr>
            <p:nvPr userDrawn="1"/>
          </p:nvSpPr>
          <p:spPr bwMode="gray">
            <a:xfrm>
              <a:off x="2784" y="2032"/>
              <a:ext cx="1731" cy="344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3" name="Freeform 119"/>
            <p:cNvSpPr>
              <a:spLocks/>
            </p:cNvSpPr>
            <p:nvPr userDrawn="1"/>
          </p:nvSpPr>
          <p:spPr bwMode="gray">
            <a:xfrm>
              <a:off x="4440" y="1680"/>
              <a:ext cx="504" cy="672"/>
            </a:xfrm>
            <a:custGeom>
              <a:avLst/>
              <a:gdLst/>
              <a:ahLst/>
              <a:cxnLst>
                <a:cxn ang="0">
                  <a:pos x="456" y="48"/>
                </a:cxn>
                <a:cxn ang="0">
                  <a:pos x="312" y="336"/>
                </a:cxn>
                <a:cxn ang="0">
                  <a:pos x="24" y="624"/>
                </a:cxn>
                <a:cxn ang="0">
                  <a:pos x="456" y="48"/>
                </a:cxn>
              </a:cxnLst>
              <a:rect l="0" t="0" r="r" b="b"/>
              <a:pathLst>
                <a:path w="504" h="672">
                  <a:moveTo>
                    <a:pt x="456" y="48"/>
                  </a:moveTo>
                  <a:cubicBezTo>
                    <a:pt x="504" y="0"/>
                    <a:pt x="384" y="240"/>
                    <a:pt x="312" y="336"/>
                  </a:cubicBezTo>
                  <a:cubicBezTo>
                    <a:pt x="240" y="432"/>
                    <a:pt x="0" y="672"/>
                    <a:pt x="24" y="624"/>
                  </a:cubicBezTo>
                  <a:lnTo>
                    <a:pt x="456" y="48"/>
                  </a:ln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4" name="Freeform 120"/>
            <p:cNvSpPr>
              <a:spLocks/>
            </p:cNvSpPr>
            <p:nvPr userDrawn="1"/>
          </p:nvSpPr>
          <p:spPr bwMode="gray">
            <a:xfrm>
              <a:off x="3424" y="1428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5" name="Freeform 121"/>
            <p:cNvSpPr>
              <a:spLocks/>
            </p:cNvSpPr>
            <p:nvPr userDrawn="1"/>
          </p:nvSpPr>
          <p:spPr bwMode="gray">
            <a:xfrm rot="-136485">
              <a:off x="3524" y="1116"/>
              <a:ext cx="1081" cy="301"/>
            </a:xfrm>
            <a:custGeom>
              <a:avLst/>
              <a:gdLst/>
              <a:ahLst/>
              <a:cxnLst>
                <a:cxn ang="0">
                  <a:pos x="0" y="36"/>
                </a:cxn>
                <a:cxn ang="0">
                  <a:pos x="992" y="300"/>
                </a:cxn>
                <a:cxn ang="0">
                  <a:pos x="536" y="44"/>
                </a:cxn>
                <a:cxn ang="0">
                  <a:pos x="0" y="36"/>
                </a:cxn>
              </a:cxnLst>
              <a:rect l="0" t="0" r="r" b="b"/>
              <a:pathLst>
                <a:path w="1081" h="301">
                  <a:moveTo>
                    <a:pt x="0" y="36"/>
                  </a:moveTo>
                  <a:cubicBezTo>
                    <a:pt x="576" y="52"/>
                    <a:pt x="992" y="300"/>
                    <a:pt x="992" y="300"/>
                  </a:cubicBezTo>
                  <a:cubicBezTo>
                    <a:pt x="1081" y="301"/>
                    <a:pt x="701" y="88"/>
                    <a:pt x="536" y="44"/>
                  </a:cubicBezTo>
                  <a:cubicBezTo>
                    <a:pt x="371" y="0"/>
                    <a:pt x="216" y="0"/>
                    <a:pt x="0" y="3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6" name="Freeform 122"/>
            <p:cNvSpPr>
              <a:spLocks/>
            </p:cNvSpPr>
            <p:nvPr userDrawn="1"/>
          </p:nvSpPr>
          <p:spPr bwMode="gray">
            <a:xfrm>
              <a:off x="1940" y="1128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7" name="Freeform 123"/>
            <p:cNvSpPr>
              <a:spLocks/>
            </p:cNvSpPr>
            <p:nvPr userDrawn="1"/>
          </p:nvSpPr>
          <p:spPr bwMode="gray">
            <a:xfrm>
              <a:off x="1804" y="1376"/>
              <a:ext cx="1013" cy="171"/>
            </a:xfrm>
            <a:custGeom>
              <a:avLst/>
              <a:gdLst/>
              <a:ahLst/>
              <a:cxnLst>
                <a:cxn ang="0">
                  <a:pos x="0" y="116"/>
                </a:cxn>
                <a:cxn ang="0">
                  <a:pos x="932" y="156"/>
                </a:cxn>
                <a:cxn ang="0">
                  <a:pos x="485" y="23"/>
                </a:cxn>
                <a:cxn ang="0">
                  <a:pos x="0" y="116"/>
                </a:cxn>
              </a:cxnLst>
              <a:rect l="0" t="0" r="r" b="b"/>
              <a:pathLst>
                <a:path w="1013" h="171">
                  <a:moveTo>
                    <a:pt x="0" y="116"/>
                  </a:moveTo>
                  <a:cubicBezTo>
                    <a:pt x="620" y="0"/>
                    <a:pt x="851" y="171"/>
                    <a:pt x="932" y="156"/>
                  </a:cubicBezTo>
                  <a:cubicBezTo>
                    <a:pt x="1013" y="141"/>
                    <a:pt x="640" y="30"/>
                    <a:pt x="485" y="23"/>
                  </a:cubicBezTo>
                  <a:cubicBezTo>
                    <a:pt x="337" y="16"/>
                    <a:pt x="182" y="59"/>
                    <a:pt x="0" y="116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48" name="Freeform 124"/>
            <p:cNvSpPr>
              <a:spLocks/>
            </p:cNvSpPr>
            <p:nvPr userDrawn="1"/>
          </p:nvSpPr>
          <p:spPr bwMode="gray">
            <a:xfrm>
              <a:off x="1604" y="1676"/>
              <a:ext cx="1057" cy="155"/>
            </a:xfrm>
            <a:custGeom>
              <a:avLst/>
              <a:gdLst/>
              <a:ahLst/>
              <a:cxnLst>
                <a:cxn ang="0">
                  <a:pos x="0" y="100"/>
                </a:cxn>
                <a:cxn ang="0">
                  <a:pos x="972" y="140"/>
                </a:cxn>
                <a:cxn ang="0">
                  <a:pos x="506" y="7"/>
                </a:cxn>
                <a:cxn ang="0">
                  <a:pos x="0" y="100"/>
                </a:cxn>
              </a:cxnLst>
              <a:rect l="0" t="0" r="r" b="b"/>
              <a:pathLst>
                <a:path w="1057" h="155">
                  <a:moveTo>
                    <a:pt x="0" y="100"/>
                  </a:moveTo>
                  <a:cubicBezTo>
                    <a:pt x="652" y="36"/>
                    <a:pt x="888" y="155"/>
                    <a:pt x="972" y="140"/>
                  </a:cubicBezTo>
                  <a:cubicBezTo>
                    <a:pt x="1057" y="125"/>
                    <a:pt x="668" y="14"/>
                    <a:pt x="506" y="7"/>
                  </a:cubicBezTo>
                  <a:cubicBezTo>
                    <a:pt x="352" y="0"/>
                    <a:pt x="190" y="43"/>
                    <a:pt x="0" y="100"/>
                  </a:cubicBezTo>
                  <a:close/>
                </a:path>
              </a:pathLst>
            </a:custGeom>
            <a:solidFill>
              <a:srgbClr val="FFFFFF">
                <a:alpha val="3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149" name="Freeform 125"/>
          <p:cNvSpPr>
            <a:spLocks/>
          </p:cNvSpPr>
          <p:nvPr/>
        </p:nvSpPr>
        <p:spPr bwMode="gray">
          <a:xfrm rot="-7508314">
            <a:off x="8398669" y="3475832"/>
            <a:ext cx="681037" cy="603250"/>
          </a:xfrm>
          <a:custGeom>
            <a:avLst/>
            <a:gdLst/>
            <a:ahLst/>
            <a:cxnLst>
              <a:cxn ang="0">
                <a:pos x="259" y="129"/>
              </a:cxn>
              <a:cxn ang="0">
                <a:pos x="280" y="126"/>
              </a:cxn>
              <a:cxn ang="0">
                <a:pos x="282" y="107"/>
              </a:cxn>
              <a:cxn ang="0">
                <a:pos x="277" y="99"/>
              </a:cxn>
              <a:cxn ang="0">
                <a:pos x="220" y="72"/>
              </a:cxn>
              <a:cxn ang="0">
                <a:pos x="238" y="69"/>
              </a:cxn>
              <a:cxn ang="0">
                <a:pos x="241" y="51"/>
              </a:cxn>
              <a:cxn ang="0">
                <a:pos x="235" y="44"/>
              </a:cxn>
              <a:cxn ang="0">
                <a:pos x="195" y="35"/>
              </a:cxn>
              <a:cxn ang="0">
                <a:pos x="175" y="9"/>
              </a:cxn>
              <a:cxn ang="0">
                <a:pos x="165" y="2"/>
              </a:cxn>
              <a:cxn ang="0">
                <a:pos x="151" y="0"/>
              </a:cxn>
              <a:cxn ang="0">
                <a:pos x="138" y="15"/>
              </a:cxn>
              <a:cxn ang="0">
                <a:pos x="157" y="69"/>
              </a:cxn>
              <a:cxn ang="0">
                <a:pos x="180" y="132"/>
              </a:cxn>
              <a:cxn ang="0">
                <a:pos x="190" y="165"/>
              </a:cxn>
              <a:cxn ang="0">
                <a:pos x="160" y="177"/>
              </a:cxn>
              <a:cxn ang="0">
                <a:pos x="106" y="182"/>
              </a:cxn>
              <a:cxn ang="0">
                <a:pos x="76" y="183"/>
              </a:cxn>
              <a:cxn ang="0">
                <a:pos x="21" y="192"/>
              </a:cxn>
              <a:cxn ang="0">
                <a:pos x="4" y="278"/>
              </a:cxn>
              <a:cxn ang="0">
                <a:pos x="81" y="222"/>
              </a:cxn>
              <a:cxn ang="0">
                <a:pos x="124" y="224"/>
              </a:cxn>
              <a:cxn ang="0">
                <a:pos x="175" y="231"/>
              </a:cxn>
              <a:cxn ang="0">
                <a:pos x="189" y="246"/>
              </a:cxn>
              <a:cxn ang="0">
                <a:pos x="172" y="293"/>
              </a:cxn>
              <a:cxn ang="0">
                <a:pos x="150" y="357"/>
              </a:cxn>
              <a:cxn ang="0">
                <a:pos x="135" y="401"/>
              </a:cxn>
              <a:cxn ang="0">
                <a:pos x="156" y="405"/>
              </a:cxn>
              <a:cxn ang="0">
                <a:pos x="169" y="404"/>
              </a:cxn>
              <a:cxn ang="0">
                <a:pos x="181" y="389"/>
              </a:cxn>
              <a:cxn ang="0">
                <a:pos x="199" y="363"/>
              </a:cxn>
              <a:cxn ang="0">
                <a:pos x="238" y="360"/>
              </a:cxn>
              <a:cxn ang="0">
                <a:pos x="241" y="342"/>
              </a:cxn>
              <a:cxn ang="0">
                <a:pos x="235" y="333"/>
              </a:cxn>
              <a:cxn ang="0">
                <a:pos x="238" y="306"/>
              </a:cxn>
              <a:cxn ang="0">
                <a:pos x="280" y="305"/>
              </a:cxn>
              <a:cxn ang="0">
                <a:pos x="282" y="285"/>
              </a:cxn>
              <a:cxn ang="0">
                <a:pos x="277" y="278"/>
              </a:cxn>
              <a:cxn ang="0">
                <a:pos x="294" y="233"/>
              </a:cxn>
              <a:cxn ang="0">
                <a:pos x="376" y="230"/>
              </a:cxn>
              <a:cxn ang="0">
                <a:pos x="403" y="213"/>
              </a:cxn>
              <a:cxn ang="0">
                <a:pos x="397" y="185"/>
              </a:cxn>
              <a:cxn ang="0">
                <a:pos x="367" y="174"/>
              </a:cxn>
            </a:cxnLst>
            <a:rect l="0" t="0" r="r" b="b"/>
            <a:pathLst>
              <a:path w="406" h="405">
                <a:moveTo>
                  <a:pt x="360" y="174"/>
                </a:moveTo>
                <a:lnTo>
                  <a:pt x="294" y="173"/>
                </a:lnTo>
                <a:lnTo>
                  <a:pt x="259" y="129"/>
                </a:lnTo>
                <a:lnTo>
                  <a:pt x="274" y="129"/>
                </a:lnTo>
                <a:lnTo>
                  <a:pt x="277" y="128"/>
                </a:lnTo>
                <a:lnTo>
                  <a:pt x="280" y="126"/>
                </a:lnTo>
                <a:lnTo>
                  <a:pt x="282" y="123"/>
                </a:lnTo>
                <a:lnTo>
                  <a:pt x="282" y="120"/>
                </a:lnTo>
                <a:lnTo>
                  <a:pt x="282" y="107"/>
                </a:lnTo>
                <a:lnTo>
                  <a:pt x="282" y="104"/>
                </a:lnTo>
                <a:lnTo>
                  <a:pt x="280" y="101"/>
                </a:lnTo>
                <a:lnTo>
                  <a:pt x="277" y="99"/>
                </a:lnTo>
                <a:lnTo>
                  <a:pt x="274" y="99"/>
                </a:lnTo>
                <a:lnTo>
                  <a:pt x="238" y="99"/>
                </a:lnTo>
                <a:lnTo>
                  <a:pt x="220" y="72"/>
                </a:lnTo>
                <a:lnTo>
                  <a:pt x="232" y="72"/>
                </a:lnTo>
                <a:lnTo>
                  <a:pt x="235" y="72"/>
                </a:lnTo>
                <a:lnTo>
                  <a:pt x="238" y="69"/>
                </a:lnTo>
                <a:lnTo>
                  <a:pt x="241" y="68"/>
                </a:lnTo>
                <a:lnTo>
                  <a:pt x="241" y="63"/>
                </a:lnTo>
                <a:lnTo>
                  <a:pt x="241" y="51"/>
                </a:lnTo>
                <a:lnTo>
                  <a:pt x="241" y="48"/>
                </a:lnTo>
                <a:lnTo>
                  <a:pt x="238" y="45"/>
                </a:lnTo>
                <a:lnTo>
                  <a:pt x="235" y="44"/>
                </a:lnTo>
                <a:lnTo>
                  <a:pt x="232" y="42"/>
                </a:lnTo>
                <a:lnTo>
                  <a:pt x="199" y="42"/>
                </a:lnTo>
                <a:lnTo>
                  <a:pt x="195" y="35"/>
                </a:lnTo>
                <a:lnTo>
                  <a:pt x="189" y="26"/>
                </a:lnTo>
                <a:lnTo>
                  <a:pt x="181" y="17"/>
                </a:lnTo>
                <a:lnTo>
                  <a:pt x="175" y="9"/>
                </a:lnTo>
                <a:lnTo>
                  <a:pt x="172" y="5"/>
                </a:lnTo>
                <a:lnTo>
                  <a:pt x="169" y="3"/>
                </a:lnTo>
                <a:lnTo>
                  <a:pt x="165" y="2"/>
                </a:lnTo>
                <a:lnTo>
                  <a:pt x="160" y="0"/>
                </a:lnTo>
                <a:lnTo>
                  <a:pt x="156" y="0"/>
                </a:lnTo>
                <a:lnTo>
                  <a:pt x="151" y="0"/>
                </a:lnTo>
                <a:lnTo>
                  <a:pt x="133" y="0"/>
                </a:lnTo>
                <a:lnTo>
                  <a:pt x="135" y="5"/>
                </a:lnTo>
                <a:lnTo>
                  <a:pt x="138" y="15"/>
                </a:lnTo>
                <a:lnTo>
                  <a:pt x="144" y="30"/>
                </a:lnTo>
                <a:lnTo>
                  <a:pt x="150" y="48"/>
                </a:lnTo>
                <a:lnTo>
                  <a:pt x="157" y="69"/>
                </a:lnTo>
                <a:lnTo>
                  <a:pt x="165" y="92"/>
                </a:lnTo>
                <a:lnTo>
                  <a:pt x="172" y="113"/>
                </a:lnTo>
                <a:lnTo>
                  <a:pt x="180" y="132"/>
                </a:lnTo>
                <a:lnTo>
                  <a:pt x="184" y="149"/>
                </a:lnTo>
                <a:lnTo>
                  <a:pt x="189" y="159"/>
                </a:lnTo>
                <a:lnTo>
                  <a:pt x="190" y="165"/>
                </a:lnTo>
                <a:lnTo>
                  <a:pt x="186" y="170"/>
                </a:lnTo>
                <a:lnTo>
                  <a:pt x="175" y="174"/>
                </a:lnTo>
                <a:lnTo>
                  <a:pt x="160" y="177"/>
                </a:lnTo>
                <a:lnTo>
                  <a:pt x="142" y="180"/>
                </a:lnTo>
                <a:lnTo>
                  <a:pt x="124" y="182"/>
                </a:lnTo>
                <a:lnTo>
                  <a:pt x="106" y="182"/>
                </a:lnTo>
                <a:lnTo>
                  <a:pt x="91" y="183"/>
                </a:lnTo>
                <a:lnTo>
                  <a:pt x="81" y="183"/>
                </a:lnTo>
                <a:lnTo>
                  <a:pt x="76" y="183"/>
                </a:lnTo>
                <a:lnTo>
                  <a:pt x="33" y="128"/>
                </a:lnTo>
                <a:lnTo>
                  <a:pt x="4" y="128"/>
                </a:lnTo>
                <a:lnTo>
                  <a:pt x="21" y="192"/>
                </a:lnTo>
                <a:lnTo>
                  <a:pt x="0" y="203"/>
                </a:lnTo>
                <a:lnTo>
                  <a:pt x="21" y="213"/>
                </a:lnTo>
                <a:lnTo>
                  <a:pt x="4" y="278"/>
                </a:lnTo>
                <a:lnTo>
                  <a:pt x="33" y="278"/>
                </a:lnTo>
                <a:lnTo>
                  <a:pt x="76" y="222"/>
                </a:lnTo>
                <a:lnTo>
                  <a:pt x="81" y="222"/>
                </a:lnTo>
                <a:lnTo>
                  <a:pt x="91" y="222"/>
                </a:lnTo>
                <a:lnTo>
                  <a:pt x="106" y="224"/>
                </a:lnTo>
                <a:lnTo>
                  <a:pt x="124" y="224"/>
                </a:lnTo>
                <a:lnTo>
                  <a:pt x="142" y="225"/>
                </a:lnTo>
                <a:lnTo>
                  <a:pt x="160" y="228"/>
                </a:lnTo>
                <a:lnTo>
                  <a:pt x="175" y="231"/>
                </a:lnTo>
                <a:lnTo>
                  <a:pt x="186" y="236"/>
                </a:lnTo>
                <a:lnTo>
                  <a:pt x="190" y="240"/>
                </a:lnTo>
                <a:lnTo>
                  <a:pt x="189" y="246"/>
                </a:lnTo>
                <a:lnTo>
                  <a:pt x="184" y="257"/>
                </a:lnTo>
                <a:lnTo>
                  <a:pt x="180" y="273"/>
                </a:lnTo>
                <a:lnTo>
                  <a:pt x="172" y="293"/>
                </a:lnTo>
                <a:lnTo>
                  <a:pt x="165" y="314"/>
                </a:lnTo>
                <a:lnTo>
                  <a:pt x="157" y="336"/>
                </a:lnTo>
                <a:lnTo>
                  <a:pt x="150" y="357"/>
                </a:lnTo>
                <a:lnTo>
                  <a:pt x="144" y="375"/>
                </a:lnTo>
                <a:lnTo>
                  <a:pt x="138" y="390"/>
                </a:lnTo>
                <a:lnTo>
                  <a:pt x="135" y="401"/>
                </a:lnTo>
                <a:lnTo>
                  <a:pt x="133" y="405"/>
                </a:lnTo>
                <a:lnTo>
                  <a:pt x="151" y="405"/>
                </a:lnTo>
                <a:lnTo>
                  <a:pt x="156" y="405"/>
                </a:lnTo>
                <a:lnTo>
                  <a:pt x="160" y="405"/>
                </a:lnTo>
                <a:lnTo>
                  <a:pt x="165" y="404"/>
                </a:lnTo>
                <a:lnTo>
                  <a:pt x="169" y="404"/>
                </a:lnTo>
                <a:lnTo>
                  <a:pt x="172" y="401"/>
                </a:lnTo>
                <a:lnTo>
                  <a:pt x="175" y="396"/>
                </a:lnTo>
                <a:lnTo>
                  <a:pt x="181" y="389"/>
                </a:lnTo>
                <a:lnTo>
                  <a:pt x="189" y="380"/>
                </a:lnTo>
                <a:lnTo>
                  <a:pt x="195" y="371"/>
                </a:lnTo>
                <a:lnTo>
                  <a:pt x="199" y="363"/>
                </a:lnTo>
                <a:lnTo>
                  <a:pt x="232" y="363"/>
                </a:lnTo>
                <a:lnTo>
                  <a:pt x="235" y="362"/>
                </a:lnTo>
                <a:lnTo>
                  <a:pt x="238" y="360"/>
                </a:lnTo>
                <a:lnTo>
                  <a:pt x="241" y="357"/>
                </a:lnTo>
                <a:lnTo>
                  <a:pt x="241" y="354"/>
                </a:lnTo>
                <a:lnTo>
                  <a:pt x="241" y="342"/>
                </a:lnTo>
                <a:lnTo>
                  <a:pt x="241" y="338"/>
                </a:lnTo>
                <a:lnTo>
                  <a:pt x="238" y="336"/>
                </a:lnTo>
                <a:lnTo>
                  <a:pt x="235" y="333"/>
                </a:lnTo>
                <a:lnTo>
                  <a:pt x="232" y="333"/>
                </a:lnTo>
                <a:lnTo>
                  <a:pt x="220" y="333"/>
                </a:lnTo>
                <a:lnTo>
                  <a:pt x="238" y="306"/>
                </a:lnTo>
                <a:lnTo>
                  <a:pt x="274" y="306"/>
                </a:lnTo>
                <a:lnTo>
                  <a:pt x="277" y="306"/>
                </a:lnTo>
                <a:lnTo>
                  <a:pt x="280" y="305"/>
                </a:lnTo>
                <a:lnTo>
                  <a:pt x="282" y="302"/>
                </a:lnTo>
                <a:lnTo>
                  <a:pt x="282" y="299"/>
                </a:lnTo>
                <a:lnTo>
                  <a:pt x="282" y="285"/>
                </a:lnTo>
                <a:lnTo>
                  <a:pt x="282" y="282"/>
                </a:lnTo>
                <a:lnTo>
                  <a:pt x="280" y="279"/>
                </a:lnTo>
                <a:lnTo>
                  <a:pt x="277" y="278"/>
                </a:lnTo>
                <a:lnTo>
                  <a:pt x="274" y="276"/>
                </a:lnTo>
                <a:lnTo>
                  <a:pt x="259" y="276"/>
                </a:lnTo>
                <a:lnTo>
                  <a:pt x="294" y="233"/>
                </a:lnTo>
                <a:lnTo>
                  <a:pt x="360" y="233"/>
                </a:lnTo>
                <a:lnTo>
                  <a:pt x="367" y="231"/>
                </a:lnTo>
                <a:lnTo>
                  <a:pt x="376" y="230"/>
                </a:lnTo>
                <a:lnTo>
                  <a:pt x="387" y="227"/>
                </a:lnTo>
                <a:lnTo>
                  <a:pt x="397" y="221"/>
                </a:lnTo>
                <a:lnTo>
                  <a:pt x="403" y="213"/>
                </a:lnTo>
                <a:lnTo>
                  <a:pt x="406" y="203"/>
                </a:lnTo>
                <a:lnTo>
                  <a:pt x="403" y="192"/>
                </a:lnTo>
                <a:lnTo>
                  <a:pt x="397" y="185"/>
                </a:lnTo>
                <a:lnTo>
                  <a:pt x="387" y="179"/>
                </a:lnTo>
                <a:lnTo>
                  <a:pt x="376" y="176"/>
                </a:lnTo>
                <a:lnTo>
                  <a:pt x="367" y="174"/>
                </a:lnTo>
                <a:lnTo>
                  <a:pt x="360" y="174"/>
                </a:lnTo>
                <a:close/>
              </a:path>
            </a:pathLst>
          </a:custGeom>
          <a:solidFill>
            <a:srgbClr val="F8F8F8">
              <a:alpha val="50000"/>
            </a:srgbClr>
          </a:soli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pic>
        <p:nvPicPr>
          <p:cNvPr id="1133" name="Picture 109" descr="1"/>
          <p:cNvPicPr>
            <a:picLocks noChangeAspect="1" noChangeArrowheads="1"/>
          </p:cNvPicPr>
          <p:nvPr/>
        </p:nvPicPr>
        <p:blipFill>
          <a:blip r:embed="rId17" cstate="print"/>
          <a:srcRect l="43951" b="36407"/>
          <a:stretch>
            <a:fillRect/>
          </a:stretch>
        </p:blipFill>
        <p:spPr bwMode="gray">
          <a:xfrm>
            <a:off x="8005763" y="4953000"/>
            <a:ext cx="757237" cy="1905000"/>
          </a:xfrm>
          <a:prstGeom prst="rect">
            <a:avLst/>
          </a:prstGeom>
          <a:noFill/>
        </p:spPr>
      </p:pic>
      <p:grpSp>
        <p:nvGrpSpPr>
          <p:cNvPr id="1205" name="Group 181"/>
          <p:cNvGrpSpPr>
            <a:grpSpLocks/>
          </p:cNvGrpSpPr>
          <p:nvPr/>
        </p:nvGrpSpPr>
        <p:grpSpPr bwMode="auto">
          <a:xfrm>
            <a:off x="228600" y="403225"/>
            <a:ext cx="598488" cy="609600"/>
            <a:chOff x="144" y="288"/>
            <a:chExt cx="377" cy="384"/>
          </a:xfrm>
        </p:grpSpPr>
        <p:sp>
          <p:nvSpPr>
            <p:cNvPr id="1151" name="Freeform 127"/>
            <p:cNvSpPr>
              <a:spLocks/>
            </p:cNvSpPr>
            <p:nvPr/>
          </p:nvSpPr>
          <p:spPr bwMode="invGray">
            <a:xfrm>
              <a:off x="218" y="321"/>
              <a:ext cx="184" cy="76"/>
            </a:xfrm>
            <a:custGeom>
              <a:avLst/>
              <a:gdLst/>
              <a:ahLst/>
              <a:cxnLst>
                <a:cxn ang="0">
                  <a:pos x="791" y="208"/>
                </a:cxn>
                <a:cxn ang="0">
                  <a:pos x="711" y="224"/>
                </a:cxn>
                <a:cxn ang="0">
                  <a:pos x="636" y="247"/>
                </a:cxn>
                <a:cxn ang="0">
                  <a:pos x="577" y="283"/>
                </a:cxn>
                <a:cxn ang="0">
                  <a:pos x="540" y="335"/>
                </a:cxn>
                <a:cxn ang="0">
                  <a:pos x="513" y="391"/>
                </a:cxn>
                <a:cxn ang="0">
                  <a:pos x="482" y="442"/>
                </a:cxn>
                <a:cxn ang="0">
                  <a:pos x="437" y="483"/>
                </a:cxn>
                <a:cxn ang="0">
                  <a:pos x="381" y="506"/>
                </a:cxn>
                <a:cxn ang="0">
                  <a:pos x="346" y="502"/>
                </a:cxn>
                <a:cxn ang="0">
                  <a:pos x="319" y="495"/>
                </a:cxn>
                <a:cxn ang="0">
                  <a:pos x="286" y="483"/>
                </a:cxn>
                <a:cxn ang="0">
                  <a:pos x="243" y="479"/>
                </a:cxn>
                <a:cxn ang="0">
                  <a:pos x="191" y="495"/>
                </a:cxn>
                <a:cxn ang="0">
                  <a:pos x="144" y="502"/>
                </a:cxn>
                <a:cxn ang="0">
                  <a:pos x="103" y="502"/>
                </a:cxn>
                <a:cxn ang="0">
                  <a:pos x="60" y="495"/>
                </a:cxn>
                <a:cxn ang="0">
                  <a:pos x="20" y="487"/>
                </a:cxn>
                <a:cxn ang="0">
                  <a:pos x="16" y="434"/>
                </a:cxn>
                <a:cxn ang="0">
                  <a:pos x="48" y="343"/>
                </a:cxn>
                <a:cxn ang="0">
                  <a:pos x="84" y="263"/>
                </a:cxn>
                <a:cxn ang="0">
                  <a:pos x="144" y="192"/>
                </a:cxn>
                <a:cxn ang="0">
                  <a:pos x="235" y="136"/>
                </a:cxn>
                <a:cxn ang="0">
                  <a:pos x="342" y="92"/>
                </a:cxn>
                <a:cxn ang="0">
                  <a:pos x="453" y="60"/>
                </a:cxn>
                <a:cxn ang="0">
                  <a:pos x="565" y="33"/>
                </a:cxn>
                <a:cxn ang="0">
                  <a:pos x="649" y="13"/>
                </a:cxn>
                <a:cxn ang="0">
                  <a:pos x="723" y="0"/>
                </a:cxn>
                <a:cxn ang="0">
                  <a:pos x="795" y="4"/>
                </a:cxn>
                <a:cxn ang="0">
                  <a:pos x="859" y="33"/>
                </a:cxn>
                <a:cxn ang="0">
                  <a:pos x="894" y="96"/>
                </a:cxn>
                <a:cxn ang="0">
                  <a:pos x="875" y="160"/>
                </a:cxn>
                <a:cxn ang="0">
                  <a:pos x="824" y="200"/>
                </a:cxn>
              </a:cxnLst>
              <a:rect l="0" t="0" r="r" b="b"/>
              <a:pathLst>
                <a:path w="894" h="506">
                  <a:moveTo>
                    <a:pt x="824" y="200"/>
                  </a:moveTo>
                  <a:lnTo>
                    <a:pt x="791" y="208"/>
                  </a:lnTo>
                  <a:lnTo>
                    <a:pt x="752" y="216"/>
                  </a:lnTo>
                  <a:lnTo>
                    <a:pt x="711" y="224"/>
                  </a:lnTo>
                  <a:lnTo>
                    <a:pt x="676" y="236"/>
                  </a:lnTo>
                  <a:lnTo>
                    <a:pt x="636" y="247"/>
                  </a:lnTo>
                  <a:lnTo>
                    <a:pt x="604" y="263"/>
                  </a:lnTo>
                  <a:lnTo>
                    <a:pt x="577" y="283"/>
                  </a:lnTo>
                  <a:lnTo>
                    <a:pt x="556" y="308"/>
                  </a:lnTo>
                  <a:lnTo>
                    <a:pt x="540" y="335"/>
                  </a:lnTo>
                  <a:lnTo>
                    <a:pt x="525" y="362"/>
                  </a:lnTo>
                  <a:lnTo>
                    <a:pt x="513" y="391"/>
                  </a:lnTo>
                  <a:lnTo>
                    <a:pt x="497" y="419"/>
                  </a:lnTo>
                  <a:lnTo>
                    <a:pt x="482" y="442"/>
                  </a:lnTo>
                  <a:lnTo>
                    <a:pt x="461" y="466"/>
                  </a:lnTo>
                  <a:lnTo>
                    <a:pt x="437" y="483"/>
                  </a:lnTo>
                  <a:lnTo>
                    <a:pt x="402" y="498"/>
                  </a:lnTo>
                  <a:lnTo>
                    <a:pt x="381" y="506"/>
                  </a:lnTo>
                  <a:lnTo>
                    <a:pt x="362" y="506"/>
                  </a:lnTo>
                  <a:lnTo>
                    <a:pt x="346" y="502"/>
                  </a:lnTo>
                  <a:lnTo>
                    <a:pt x="330" y="498"/>
                  </a:lnTo>
                  <a:lnTo>
                    <a:pt x="319" y="495"/>
                  </a:lnTo>
                  <a:lnTo>
                    <a:pt x="302" y="487"/>
                  </a:lnTo>
                  <a:lnTo>
                    <a:pt x="286" y="483"/>
                  </a:lnTo>
                  <a:lnTo>
                    <a:pt x="270" y="479"/>
                  </a:lnTo>
                  <a:lnTo>
                    <a:pt x="243" y="479"/>
                  </a:lnTo>
                  <a:lnTo>
                    <a:pt x="214" y="487"/>
                  </a:lnTo>
                  <a:lnTo>
                    <a:pt x="191" y="495"/>
                  </a:lnTo>
                  <a:lnTo>
                    <a:pt x="163" y="502"/>
                  </a:lnTo>
                  <a:lnTo>
                    <a:pt x="144" y="502"/>
                  </a:lnTo>
                  <a:lnTo>
                    <a:pt x="123" y="502"/>
                  </a:lnTo>
                  <a:lnTo>
                    <a:pt x="103" y="502"/>
                  </a:lnTo>
                  <a:lnTo>
                    <a:pt x="84" y="498"/>
                  </a:lnTo>
                  <a:lnTo>
                    <a:pt x="60" y="495"/>
                  </a:lnTo>
                  <a:lnTo>
                    <a:pt x="39" y="487"/>
                  </a:lnTo>
                  <a:lnTo>
                    <a:pt x="20" y="487"/>
                  </a:lnTo>
                  <a:lnTo>
                    <a:pt x="0" y="483"/>
                  </a:lnTo>
                  <a:lnTo>
                    <a:pt x="16" y="434"/>
                  </a:lnTo>
                  <a:lnTo>
                    <a:pt x="31" y="391"/>
                  </a:lnTo>
                  <a:lnTo>
                    <a:pt x="48" y="343"/>
                  </a:lnTo>
                  <a:lnTo>
                    <a:pt x="64" y="304"/>
                  </a:lnTo>
                  <a:lnTo>
                    <a:pt x="84" y="263"/>
                  </a:lnTo>
                  <a:lnTo>
                    <a:pt x="111" y="224"/>
                  </a:lnTo>
                  <a:lnTo>
                    <a:pt x="144" y="192"/>
                  </a:lnTo>
                  <a:lnTo>
                    <a:pt x="187" y="160"/>
                  </a:lnTo>
                  <a:lnTo>
                    <a:pt x="235" y="136"/>
                  </a:lnTo>
                  <a:lnTo>
                    <a:pt x="286" y="113"/>
                  </a:lnTo>
                  <a:lnTo>
                    <a:pt x="342" y="92"/>
                  </a:lnTo>
                  <a:lnTo>
                    <a:pt x="398" y="76"/>
                  </a:lnTo>
                  <a:lnTo>
                    <a:pt x="453" y="60"/>
                  </a:lnTo>
                  <a:lnTo>
                    <a:pt x="509" y="45"/>
                  </a:lnTo>
                  <a:lnTo>
                    <a:pt x="565" y="33"/>
                  </a:lnTo>
                  <a:lnTo>
                    <a:pt x="616" y="21"/>
                  </a:lnTo>
                  <a:lnTo>
                    <a:pt x="649" y="13"/>
                  </a:lnTo>
                  <a:lnTo>
                    <a:pt x="684" y="4"/>
                  </a:lnTo>
                  <a:lnTo>
                    <a:pt x="723" y="0"/>
                  </a:lnTo>
                  <a:lnTo>
                    <a:pt x="760" y="0"/>
                  </a:lnTo>
                  <a:lnTo>
                    <a:pt x="795" y="4"/>
                  </a:lnTo>
                  <a:lnTo>
                    <a:pt x="831" y="17"/>
                  </a:lnTo>
                  <a:lnTo>
                    <a:pt x="859" y="33"/>
                  </a:lnTo>
                  <a:lnTo>
                    <a:pt x="882" y="60"/>
                  </a:lnTo>
                  <a:lnTo>
                    <a:pt x="894" y="96"/>
                  </a:lnTo>
                  <a:lnTo>
                    <a:pt x="890" y="128"/>
                  </a:lnTo>
                  <a:lnTo>
                    <a:pt x="875" y="160"/>
                  </a:lnTo>
                  <a:lnTo>
                    <a:pt x="843" y="187"/>
                  </a:lnTo>
                  <a:lnTo>
                    <a:pt x="824" y="200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2" name="Freeform 128"/>
            <p:cNvSpPr>
              <a:spLocks/>
            </p:cNvSpPr>
            <p:nvPr/>
          </p:nvSpPr>
          <p:spPr bwMode="invGray">
            <a:xfrm>
              <a:off x="192" y="427"/>
              <a:ext cx="151" cy="142"/>
            </a:xfrm>
            <a:custGeom>
              <a:avLst/>
              <a:gdLst/>
              <a:ahLst/>
              <a:cxnLst>
                <a:cxn ang="0">
                  <a:pos x="112" y="72"/>
                </a:cxn>
                <a:cxn ang="0">
                  <a:pos x="159" y="124"/>
                </a:cxn>
                <a:cxn ang="0">
                  <a:pos x="219" y="152"/>
                </a:cxn>
                <a:cxn ang="0">
                  <a:pos x="283" y="164"/>
                </a:cxn>
                <a:cxn ang="0">
                  <a:pos x="350" y="156"/>
                </a:cxn>
                <a:cxn ang="0">
                  <a:pos x="418" y="140"/>
                </a:cxn>
                <a:cxn ang="0">
                  <a:pos x="482" y="121"/>
                </a:cxn>
                <a:cxn ang="0">
                  <a:pos x="546" y="92"/>
                </a:cxn>
                <a:cxn ang="0">
                  <a:pos x="600" y="64"/>
                </a:cxn>
                <a:cxn ang="0">
                  <a:pos x="649" y="41"/>
                </a:cxn>
                <a:cxn ang="0">
                  <a:pos x="696" y="25"/>
                </a:cxn>
                <a:cxn ang="0">
                  <a:pos x="748" y="9"/>
                </a:cxn>
                <a:cxn ang="0">
                  <a:pos x="800" y="0"/>
                </a:cxn>
                <a:cxn ang="0">
                  <a:pos x="851" y="0"/>
                </a:cxn>
                <a:cxn ang="0">
                  <a:pos x="903" y="5"/>
                </a:cxn>
                <a:cxn ang="0">
                  <a:pos x="950" y="13"/>
                </a:cxn>
                <a:cxn ang="0">
                  <a:pos x="1002" y="33"/>
                </a:cxn>
                <a:cxn ang="0">
                  <a:pos x="971" y="97"/>
                </a:cxn>
                <a:cxn ang="0">
                  <a:pos x="919" y="140"/>
                </a:cxn>
                <a:cxn ang="0">
                  <a:pos x="855" y="175"/>
                </a:cxn>
                <a:cxn ang="0">
                  <a:pos x="792" y="208"/>
                </a:cxn>
                <a:cxn ang="0">
                  <a:pos x="728" y="243"/>
                </a:cxn>
                <a:cxn ang="0">
                  <a:pos x="672" y="284"/>
                </a:cxn>
                <a:cxn ang="0">
                  <a:pos x="637" y="339"/>
                </a:cxn>
                <a:cxn ang="0">
                  <a:pos x="625" y="415"/>
                </a:cxn>
                <a:cxn ang="0">
                  <a:pos x="637" y="514"/>
                </a:cxn>
                <a:cxn ang="0">
                  <a:pos x="653" y="606"/>
                </a:cxn>
                <a:cxn ang="0">
                  <a:pos x="660" y="697"/>
                </a:cxn>
                <a:cxn ang="0">
                  <a:pos x="637" y="796"/>
                </a:cxn>
                <a:cxn ang="0">
                  <a:pos x="612" y="837"/>
                </a:cxn>
                <a:cxn ang="0">
                  <a:pos x="585" y="868"/>
                </a:cxn>
                <a:cxn ang="0">
                  <a:pos x="550" y="892"/>
                </a:cxn>
                <a:cxn ang="0">
                  <a:pos x="509" y="912"/>
                </a:cxn>
                <a:cxn ang="0">
                  <a:pos x="470" y="923"/>
                </a:cxn>
                <a:cxn ang="0">
                  <a:pos x="426" y="932"/>
                </a:cxn>
                <a:cxn ang="0">
                  <a:pos x="379" y="936"/>
                </a:cxn>
                <a:cxn ang="0">
                  <a:pos x="334" y="936"/>
                </a:cxn>
                <a:cxn ang="0">
                  <a:pos x="303" y="936"/>
                </a:cxn>
                <a:cxn ang="0">
                  <a:pos x="266" y="936"/>
                </a:cxn>
                <a:cxn ang="0">
                  <a:pos x="231" y="932"/>
                </a:cxn>
                <a:cxn ang="0">
                  <a:pos x="200" y="929"/>
                </a:cxn>
                <a:cxn ang="0">
                  <a:pos x="167" y="919"/>
                </a:cxn>
                <a:cxn ang="0">
                  <a:pos x="136" y="908"/>
                </a:cxn>
                <a:cxn ang="0">
                  <a:pos x="108" y="892"/>
                </a:cxn>
                <a:cxn ang="0">
                  <a:pos x="84" y="868"/>
                </a:cxn>
                <a:cxn ang="0">
                  <a:pos x="52" y="812"/>
                </a:cxn>
                <a:cxn ang="0">
                  <a:pos x="41" y="757"/>
                </a:cxn>
                <a:cxn ang="0">
                  <a:pos x="33" y="693"/>
                </a:cxn>
                <a:cxn ang="0">
                  <a:pos x="25" y="633"/>
                </a:cxn>
                <a:cxn ang="0">
                  <a:pos x="8" y="526"/>
                </a:cxn>
                <a:cxn ang="0">
                  <a:pos x="0" y="411"/>
                </a:cxn>
                <a:cxn ang="0">
                  <a:pos x="4" y="296"/>
                </a:cxn>
                <a:cxn ang="0">
                  <a:pos x="12" y="183"/>
                </a:cxn>
                <a:cxn ang="0">
                  <a:pos x="16" y="148"/>
                </a:cxn>
                <a:cxn ang="0">
                  <a:pos x="29" y="121"/>
                </a:cxn>
                <a:cxn ang="0">
                  <a:pos x="37" y="92"/>
                </a:cxn>
                <a:cxn ang="0">
                  <a:pos x="52" y="68"/>
                </a:cxn>
                <a:cxn ang="0">
                  <a:pos x="56" y="64"/>
                </a:cxn>
                <a:cxn ang="0">
                  <a:pos x="72" y="60"/>
                </a:cxn>
                <a:cxn ang="0">
                  <a:pos x="91" y="60"/>
                </a:cxn>
                <a:cxn ang="0">
                  <a:pos x="112" y="72"/>
                </a:cxn>
              </a:cxnLst>
              <a:rect l="0" t="0" r="r" b="b"/>
              <a:pathLst>
                <a:path w="1002" h="936">
                  <a:moveTo>
                    <a:pt x="112" y="72"/>
                  </a:moveTo>
                  <a:lnTo>
                    <a:pt x="159" y="124"/>
                  </a:lnTo>
                  <a:lnTo>
                    <a:pt x="219" y="152"/>
                  </a:lnTo>
                  <a:lnTo>
                    <a:pt x="283" y="164"/>
                  </a:lnTo>
                  <a:lnTo>
                    <a:pt x="350" y="156"/>
                  </a:lnTo>
                  <a:lnTo>
                    <a:pt x="418" y="140"/>
                  </a:lnTo>
                  <a:lnTo>
                    <a:pt x="482" y="121"/>
                  </a:lnTo>
                  <a:lnTo>
                    <a:pt x="546" y="92"/>
                  </a:lnTo>
                  <a:lnTo>
                    <a:pt x="600" y="64"/>
                  </a:lnTo>
                  <a:lnTo>
                    <a:pt x="649" y="41"/>
                  </a:lnTo>
                  <a:lnTo>
                    <a:pt x="696" y="25"/>
                  </a:lnTo>
                  <a:lnTo>
                    <a:pt x="748" y="9"/>
                  </a:lnTo>
                  <a:lnTo>
                    <a:pt x="800" y="0"/>
                  </a:lnTo>
                  <a:lnTo>
                    <a:pt x="851" y="0"/>
                  </a:lnTo>
                  <a:lnTo>
                    <a:pt x="903" y="5"/>
                  </a:lnTo>
                  <a:lnTo>
                    <a:pt x="950" y="13"/>
                  </a:lnTo>
                  <a:lnTo>
                    <a:pt x="1002" y="33"/>
                  </a:lnTo>
                  <a:lnTo>
                    <a:pt x="971" y="97"/>
                  </a:lnTo>
                  <a:lnTo>
                    <a:pt x="919" y="140"/>
                  </a:lnTo>
                  <a:lnTo>
                    <a:pt x="855" y="175"/>
                  </a:lnTo>
                  <a:lnTo>
                    <a:pt x="792" y="208"/>
                  </a:lnTo>
                  <a:lnTo>
                    <a:pt x="728" y="243"/>
                  </a:lnTo>
                  <a:lnTo>
                    <a:pt x="672" y="284"/>
                  </a:lnTo>
                  <a:lnTo>
                    <a:pt x="637" y="339"/>
                  </a:lnTo>
                  <a:lnTo>
                    <a:pt x="625" y="415"/>
                  </a:lnTo>
                  <a:lnTo>
                    <a:pt x="637" y="514"/>
                  </a:lnTo>
                  <a:lnTo>
                    <a:pt x="653" y="606"/>
                  </a:lnTo>
                  <a:lnTo>
                    <a:pt x="660" y="697"/>
                  </a:lnTo>
                  <a:lnTo>
                    <a:pt x="637" y="796"/>
                  </a:lnTo>
                  <a:lnTo>
                    <a:pt x="612" y="837"/>
                  </a:lnTo>
                  <a:lnTo>
                    <a:pt x="585" y="868"/>
                  </a:lnTo>
                  <a:lnTo>
                    <a:pt x="550" y="892"/>
                  </a:lnTo>
                  <a:lnTo>
                    <a:pt x="509" y="912"/>
                  </a:lnTo>
                  <a:lnTo>
                    <a:pt x="470" y="923"/>
                  </a:lnTo>
                  <a:lnTo>
                    <a:pt x="426" y="932"/>
                  </a:lnTo>
                  <a:lnTo>
                    <a:pt x="379" y="936"/>
                  </a:lnTo>
                  <a:lnTo>
                    <a:pt x="334" y="936"/>
                  </a:lnTo>
                  <a:lnTo>
                    <a:pt x="303" y="936"/>
                  </a:lnTo>
                  <a:lnTo>
                    <a:pt x="266" y="936"/>
                  </a:lnTo>
                  <a:lnTo>
                    <a:pt x="231" y="932"/>
                  </a:lnTo>
                  <a:lnTo>
                    <a:pt x="200" y="929"/>
                  </a:lnTo>
                  <a:lnTo>
                    <a:pt x="167" y="919"/>
                  </a:lnTo>
                  <a:lnTo>
                    <a:pt x="136" y="908"/>
                  </a:lnTo>
                  <a:lnTo>
                    <a:pt x="108" y="892"/>
                  </a:lnTo>
                  <a:lnTo>
                    <a:pt x="84" y="868"/>
                  </a:lnTo>
                  <a:lnTo>
                    <a:pt x="52" y="812"/>
                  </a:lnTo>
                  <a:lnTo>
                    <a:pt x="41" y="757"/>
                  </a:lnTo>
                  <a:lnTo>
                    <a:pt x="33" y="693"/>
                  </a:lnTo>
                  <a:lnTo>
                    <a:pt x="25" y="633"/>
                  </a:lnTo>
                  <a:lnTo>
                    <a:pt x="8" y="526"/>
                  </a:lnTo>
                  <a:lnTo>
                    <a:pt x="0" y="411"/>
                  </a:lnTo>
                  <a:lnTo>
                    <a:pt x="4" y="296"/>
                  </a:lnTo>
                  <a:lnTo>
                    <a:pt x="12" y="183"/>
                  </a:lnTo>
                  <a:lnTo>
                    <a:pt x="16" y="148"/>
                  </a:lnTo>
                  <a:lnTo>
                    <a:pt x="29" y="121"/>
                  </a:lnTo>
                  <a:lnTo>
                    <a:pt x="37" y="92"/>
                  </a:lnTo>
                  <a:lnTo>
                    <a:pt x="52" y="68"/>
                  </a:lnTo>
                  <a:lnTo>
                    <a:pt x="56" y="64"/>
                  </a:lnTo>
                  <a:lnTo>
                    <a:pt x="72" y="60"/>
                  </a:lnTo>
                  <a:lnTo>
                    <a:pt x="91" y="60"/>
                  </a:lnTo>
                  <a:lnTo>
                    <a:pt x="112" y="72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3" name="Freeform 129"/>
            <p:cNvSpPr>
              <a:spLocks/>
            </p:cNvSpPr>
            <p:nvPr/>
          </p:nvSpPr>
          <p:spPr bwMode="invGray">
            <a:xfrm>
              <a:off x="338" y="375"/>
              <a:ext cx="118" cy="255"/>
            </a:xfrm>
            <a:custGeom>
              <a:avLst/>
              <a:gdLst/>
              <a:ahLst/>
              <a:cxnLst>
                <a:cxn ang="0">
                  <a:pos x="48" y="48"/>
                </a:cxn>
                <a:cxn ang="0">
                  <a:pos x="126" y="18"/>
                </a:cxn>
                <a:cxn ang="0">
                  <a:pos x="240" y="48"/>
                </a:cxn>
                <a:cxn ang="0">
                  <a:pos x="291" y="132"/>
                </a:cxn>
                <a:cxn ang="0">
                  <a:pos x="240" y="240"/>
                </a:cxn>
                <a:cxn ang="0">
                  <a:pos x="192" y="288"/>
                </a:cxn>
                <a:cxn ang="0">
                  <a:pos x="264" y="336"/>
                </a:cxn>
                <a:cxn ang="0">
                  <a:pos x="288" y="480"/>
                </a:cxn>
                <a:cxn ang="0">
                  <a:pos x="48" y="624"/>
                </a:cxn>
                <a:cxn ang="0">
                  <a:pos x="96" y="501"/>
                </a:cxn>
                <a:cxn ang="0">
                  <a:pos x="45" y="453"/>
                </a:cxn>
                <a:cxn ang="0">
                  <a:pos x="144" y="288"/>
                </a:cxn>
                <a:cxn ang="0">
                  <a:pos x="96" y="192"/>
                </a:cxn>
                <a:cxn ang="0">
                  <a:pos x="48" y="144"/>
                </a:cxn>
                <a:cxn ang="0">
                  <a:pos x="0" y="48"/>
                </a:cxn>
                <a:cxn ang="0">
                  <a:pos x="0" y="0"/>
                </a:cxn>
                <a:cxn ang="0">
                  <a:pos x="48" y="48"/>
                </a:cxn>
              </a:cxnLst>
              <a:rect l="0" t="0" r="r" b="b"/>
              <a:pathLst>
                <a:path w="291" h="627">
                  <a:moveTo>
                    <a:pt x="48" y="48"/>
                  </a:moveTo>
                  <a:cubicBezTo>
                    <a:pt x="69" y="51"/>
                    <a:pt x="94" y="18"/>
                    <a:pt x="126" y="18"/>
                  </a:cubicBezTo>
                  <a:cubicBezTo>
                    <a:pt x="158" y="18"/>
                    <a:pt x="208" y="24"/>
                    <a:pt x="240" y="48"/>
                  </a:cubicBezTo>
                  <a:lnTo>
                    <a:pt x="291" y="132"/>
                  </a:lnTo>
                  <a:lnTo>
                    <a:pt x="240" y="240"/>
                  </a:lnTo>
                  <a:lnTo>
                    <a:pt x="192" y="288"/>
                  </a:lnTo>
                  <a:lnTo>
                    <a:pt x="264" y="336"/>
                  </a:lnTo>
                  <a:lnTo>
                    <a:pt x="288" y="480"/>
                  </a:lnTo>
                  <a:cubicBezTo>
                    <a:pt x="264" y="536"/>
                    <a:pt x="80" y="621"/>
                    <a:pt x="48" y="624"/>
                  </a:cubicBezTo>
                  <a:cubicBezTo>
                    <a:pt x="16" y="627"/>
                    <a:pt x="96" y="541"/>
                    <a:pt x="96" y="501"/>
                  </a:cubicBezTo>
                  <a:cubicBezTo>
                    <a:pt x="96" y="473"/>
                    <a:pt x="37" y="488"/>
                    <a:pt x="45" y="453"/>
                  </a:cubicBezTo>
                  <a:cubicBezTo>
                    <a:pt x="53" y="429"/>
                    <a:pt x="136" y="320"/>
                    <a:pt x="144" y="288"/>
                  </a:cubicBezTo>
                  <a:cubicBezTo>
                    <a:pt x="152" y="256"/>
                    <a:pt x="112" y="216"/>
                    <a:pt x="96" y="192"/>
                  </a:cubicBezTo>
                  <a:cubicBezTo>
                    <a:pt x="80" y="168"/>
                    <a:pt x="64" y="168"/>
                    <a:pt x="48" y="144"/>
                  </a:cubicBezTo>
                  <a:cubicBezTo>
                    <a:pt x="32" y="120"/>
                    <a:pt x="8" y="72"/>
                    <a:pt x="0" y="48"/>
                  </a:cubicBezTo>
                  <a:lnTo>
                    <a:pt x="0" y="0"/>
                  </a:lnTo>
                  <a:lnTo>
                    <a:pt x="48" y="48"/>
                  </a:lnTo>
                  <a:close/>
                </a:path>
              </a:pathLst>
            </a:custGeom>
            <a:solidFill>
              <a:srgbClr val="FFFFFF">
                <a:alpha val="49001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54" name="Freeform 130"/>
            <p:cNvSpPr>
              <a:spLocks noEditPoints="1"/>
            </p:cNvSpPr>
            <p:nvPr/>
          </p:nvSpPr>
          <p:spPr bwMode="invGray">
            <a:xfrm rot="-4230569">
              <a:off x="141" y="291"/>
              <a:ext cx="384" cy="377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</p:grpSp>
      <p:grpSp>
        <p:nvGrpSpPr>
          <p:cNvPr id="1155" name="Group 131"/>
          <p:cNvGrpSpPr>
            <a:grpSpLocks/>
          </p:cNvGrpSpPr>
          <p:nvPr/>
        </p:nvGrpSpPr>
        <p:grpSpPr bwMode="auto">
          <a:xfrm rot="13775787">
            <a:off x="7815263" y="1785937"/>
            <a:ext cx="1136650" cy="1222375"/>
            <a:chOff x="173" y="1670"/>
            <a:chExt cx="676" cy="727"/>
          </a:xfrm>
        </p:grpSpPr>
        <p:sp>
          <p:nvSpPr>
            <p:cNvPr id="1156" name="Oval 132"/>
            <p:cNvSpPr>
              <a:spLocks noChangeArrowheads="1"/>
            </p:cNvSpPr>
            <p:nvPr/>
          </p:nvSpPr>
          <p:spPr bwMode="gray">
            <a:xfrm>
              <a:off x="442" y="1670"/>
              <a:ext cx="111" cy="105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7" name="Oval 133"/>
            <p:cNvSpPr>
              <a:spLocks noChangeArrowheads="1"/>
            </p:cNvSpPr>
            <p:nvPr/>
          </p:nvSpPr>
          <p:spPr bwMode="gray">
            <a:xfrm>
              <a:off x="276" y="1958"/>
              <a:ext cx="157" cy="14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8" name="Oval 134"/>
            <p:cNvSpPr>
              <a:spLocks noChangeArrowheads="1"/>
            </p:cNvSpPr>
            <p:nvPr/>
          </p:nvSpPr>
          <p:spPr bwMode="gray">
            <a:xfrm>
              <a:off x="570" y="1845"/>
              <a:ext cx="117" cy="111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59" name="Oval 135"/>
            <p:cNvSpPr>
              <a:spLocks noChangeArrowheads="1"/>
            </p:cNvSpPr>
            <p:nvPr/>
          </p:nvSpPr>
          <p:spPr bwMode="gray">
            <a:xfrm>
              <a:off x="322" y="231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0" name="Line 136"/>
            <p:cNvSpPr>
              <a:spLocks noChangeShapeType="1"/>
            </p:cNvSpPr>
            <p:nvPr/>
          </p:nvSpPr>
          <p:spPr bwMode="gray">
            <a:xfrm>
              <a:off x="355" y="2106"/>
              <a:ext cx="0" cy="215"/>
            </a:xfrm>
            <a:prstGeom prst="line">
              <a:avLst/>
            </a:prstGeom>
            <a:noFill/>
            <a:ln w="12700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1" name="Line 137"/>
            <p:cNvSpPr>
              <a:spLocks noChangeShapeType="1"/>
            </p:cNvSpPr>
            <p:nvPr/>
          </p:nvSpPr>
          <p:spPr bwMode="gray">
            <a:xfrm flipV="1">
              <a:off x="413" y="1926"/>
              <a:ext cx="175" cy="52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2" name="Line 138"/>
            <p:cNvSpPr>
              <a:spLocks noChangeShapeType="1"/>
            </p:cNvSpPr>
            <p:nvPr/>
          </p:nvSpPr>
          <p:spPr bwMode="gray">
            <a:xfrm flipH="1" flipV="1">
              <a:off x="524" y="1757"/>
              <a:ext cx="69" cy="93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3" name="Oval 139"/>
            <p:cNvSpPr>
              <a:spLocks noChangeArrowheads="1"/>
            </p:cNvSpPr>
            <p:nvPr/>
          </p:nvSpPr>
          <p:spPr bwMode="gray">
            <a:xfrm>
              <a:off x="767" y="176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4" name="Oval 140"/>
            <p:cNvSpPr>
              <a:spLocks noChangeArrowheads="1"/>
            </p:cNvSpPr>
            <p:nvPr/>
          </p:nvSpPr>
          <p:spPr bwMode="gray">
            <a:xfrm>
              <a:off x="653" y="2069"/>
              <a:ext cx="94" cy="89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5" name="Line 141"/>
            <p:cNvSpPr>
              <a:spLocks noChangeShapeType="1"/>
            </p:cNvSpPr>
            <p:nvPr/>
          </p:nvSpPr>
          <p:spPr bwMode="gray">
            <a:xfrm>
              <a:off x="652" y="1955"/>
              <a:ext cx="29" cy="134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6" name="Line 142"/>
            <p:cNvSpPr>
              <a:spLocks noChangeShapeType="1"/>
            </p:cNvSpPr>
            <p:nvPr/>
          </p:nvSpPr>
          <p:spPr bwMode="gray">
            <a:xfrm flipV="1">
              <a:off x="687" y="1804"/>
              <a:ext cx="87" cy="75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7" name="Oval 143"/>
            <p:cNvSpPr>
              <a:spLocks noChangeArrowheads="1"/>
            </p:cNvSpPr>
            <p:nvPr/>
          </p:nvSpPr>
          <p:spPr bwMode="gray">
            <a:xfrm>
              <a:off x="173" y="1839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8" name="Line 144"/>
            <p:cNvSpPr>
              <a:spLocks noChangeShapeType="1"/>
            </p:cNvSpPr>
            <p:nvPr/>
          </p:nvSpPr>
          <p:spPr bwMode="gray">
            <a:xfrm>
              <a:off x="221" y="1908"/>
              <a:ext cx="70" cy="70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69" name="Line 145"/>
            <p:cNvSpPr>
              <a:spLocks noChangeShapeType="1"/>
            </p:cNvSpPr>
            <p:nvPr/>
          </p:nvSpPr>
          <p:spPr bwMode="gray">
            <a:xfrm flipH="1">
              <a:off x="550" y="2132"/>
              <a:ext cx="127" cy="36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70" name="Oval 146"/>
            <p:cNvSpPr>
              <a:spLocks noChangeArrowheads="1"/>
            </p:cNvSpPr>
            <p:nvPr/>
          </p:nvSpPr>
          <p:spPr bwMode="gray">
            <a:xfrm>
              <a:off x="493" y="2135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71" name="Line 147"/>
            <p:cNvSpPr>
              <a:spLocks noChangeShapeType="1"/>
            </p:cNvSpPr>
            <p:nvPr/>
          </p:nvSpPr>
          <p:spPr bwMode="gray">
            <a:xfrm>
              <a:off x="727" y="2147"/>
              <a:ext cx="29" cy="35"/>
            </a:xfrm>
            <a:prstGeom prst="line">
              <a:avLst/>
            </a:prstGeom>
            <a:noFill/>
            <a:ln w="9525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1172" name="Oval 148"/>
            <p:cNvSpPr>
              <a:spLocks noChangeArrowheads="1"/>
            </p:cNvSpPr>
            <p:nvPr/>
          </p:nvSpPr>
          <p:spPr bwMode="gray">
            <a:xfrm>
              <a:off x="740" y="2190"/>
              <a:ext cx="82" cy="78"/>
            </a:xfrm>
            <a:prstGeom prst="ellipse">
              <a:avLst/>
            </a:prstGeom>
            <a:solidFill>
              <a:srgbClr val="FEFEFE">
                <a:alpha val="30000"/>
              </a:srgbClr>
            </a:solidFill>
            <a:ln w="9525" algn="ctr">
              <a:solidFill>
                <a:srgbClr val="FEFEFE">
                  <a:alpha val="50000"/>
                </a:srgbClr>
              </a:solidFill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grpSp>
        <p:nvGrpSpPr>
          <p:cNvPr id="1173" name="Group 149"/>
          <p:cNvGrpSpPr>
            <a:grpSpLocks/>
          </p:cNvGrpSpPr>
          <p:nvPr/>
        </p:nvGrpSpPr>
        <p:grpSpPr bwMode="auto">
          <a:xfrm rot="6957218">
            <a:off x="8343106" y="4495007"/>
            <a:ext cx="379413" cy="381000"/>
            <a:chOff x="3312" y="1584"/>
            <a:chExt cx="677" cy="678"/>
          </a:xfrm>
        </p:grpSpPr>
        <p:sp>
          <p:nvSpPr>
            <p:cNvPr id="1174" name="Freeform 150"/>
            <p:cNvSpPr>
              <a:spLocks noEditPoints="1"/>
            </p:cNvSpPr>
            <p:nvPr userDrawn="1"/>
          </p:nvSpPr>
          <p:spPr bwMode="gray">
            <a:xfrm>
              <a:off x="3312" y="1584"/>
              <a:ext cx="677" cy="678"/>
            </a:xfrm>
            <a:custGeom>
              <a:avLst/>
              <a:gdLst/>
              <a:ahLst/>
              <a:cxnLst>
                <a:cxn ang="0">
                  <a:pos x="982" y="24"/>
                </a:cxn>
                <a:cxn ang="0">
                  <a:pos x="644" y="146"/>
                </a:cxn>
                <a:cxn ang="0">
                  <a:pos x="358" y="357"/>
                </a:cxn>
                <a:cxn ang="0">
                  <a:pos x="147" y="643"/>
                </a:cxn>
                <a:cxn ang="0">
                  <a:pos x="24" y="982"/>
                </a:cxn>
                <a:cxn ang="0">
                  <a:pos x="7" y="1352"/>
                </a:cxn>
                <a:cxn ang="0">
                  <a:pos x="95" y="1706"/>
                </a:cxn>
                <a:cxn ang="0">
                  <a:pos x="279" y="2008"/>
                </a:cxn>
                <a:cxn ang="0">
                  <a:pos x="541" y="2248"/>
                </a:cxn>
                <a:cxn ang="0">
                  <a:pos x="862" y="2402"/>
                </a:cxn>
                <a:cxn ang="0">
                  <a:pos x="1229" y="2458"/>
                </a:cxn>
                <a:cxn ang="0">
                  <a:pos x="1594" y="2402"/>
                </a:cxn>
                <a:cxn ang="0">
                  <a:pos x="1913" y="2248"/>
                </a:cxn>
                <a:cxn ang="0">
                  <a:pos x="2175" y="2008"/>
                </a:cxn>
                <a:cxn ang="0">
                  <a:pos x="2358" y="1706"/>
                </a:cxn>
                <a:cxn ang="0">
                  <a:pos x="2445" y="1352"/>
                </a:cxn>
                <a:cxn ang="0">
                  <a:pos x="2430" y="982"/>
                </a:cxn>
                <a:cxn ang="0">
                  <a:pos x="2306" y="643"/>
                </a:cxn>
                <a:cxn ang="0">
                  <a:pos x="2096" y="357"/>
                </a:cxn>
                <a:cxn ang="0">
                  <a:pos x="1814" y="146"/>
                </a:cxn>
                <a:cxn ang="0">
                  <a:pos x="1476" y="24"/>
                </a:cxn>
                <a:cxn ang="0">
                  <a:pos x="1324" y="2263"/>
                </a:cxn>
                <a:cxn ang="0">
                  <a:pos x="1010" y="2215"/>
                </a:cxn>
                <a:cxn ang="0">
                  <a:pos x="736" y="2084"/>
                </a:cxn>
                <a:cxn ang="0">
                  <a:pos x="512" y="1881"/>
                </a:cxn>
                <a:cxn ang="0">
                  <a:pos x="358" y="1626"/>
                </a:cxn>
                <a:cxn ang="0">
                  <a:pos x="279" y="1328"/>
                </a:cxn>
                <a:cxn ang="0">
                  <a:pos x="295" y="1009"/>
                </a:cxn>
                <a:cxn ang="0">
                  <a:pos x="402" y="723"/>
                </a:cxn>
                <a:cxn ang="0">
                  <a:pos x="580" y="481"/>
                </a:cxn>
                <a:cxn ang="0">
                  <a:pos x="823" y="302"/>
                </a:cxn>
                <a:cxn ang="0">
                  <a:pos x="1113" y="195"/>
                </a:cxn>
                <a:cxn ang="0">
                  <a:pos x="1427" y="178"/>
                </a:cxn>
                <a:cxn ang="0">
                  <a:pos x="1726" y="258"/>
                </a:cxn>
                <a:cxn ang="0">
                  <a:pos x="1985" y="413"/>
                </a:cxn>
                <a:cxn ang="0">
                  <a:pos x="2183" y="635"/>
                </a:cxn>
                <a:cxn ang="0">
                  <a:pos x="2313" y="910"/>
                </a:cxn>
                <a:cxn ang="0">
                  <a:pos x="2362" y="1221"/>
                </a:cxn>
                <a:cxn ang="0">
                  <a:pos x="2313" y="1531"/>
                </a:cxn>
                <a:cxn ang="0">
                  <a:pos x="2183" y="1802"/>
                </a:cxn>
                <a:cxn ang="0">
                  <a:pos x="1985" y="2024"/>
                </a:cxn>
                <a:cxn ang="0">
                  <a:pos x="1726" y="2180"/>
                </a:cxn>
                <a:cxn ang="0">
                  <a:pos x="1427" y="2259"/>
                </a:cxn>
              </a:cxnLst>
              <a:rect l="0" t="0" r="r" b="b"/>
              <a:pathLst>
                <a:path w="2453" h="2458">
                  <a:moveTo>
                    <a:pt x="1229" y="0"/>
                  </a:moveTo>
                  <a:lnTo>
                    <a:pt x="1101" y="8"/>
                  </a:lnTo>
                  <a:lnTo>
                    <a:pt x="982" y="24"/>
                  </a:lnTo>
                  <a:lnTo>
                    <a:pt x="862" y="55"/>
                  </a:lnTo>
                  <a:lnTo>
                    <a:pt x="751" y="95"/>
                  </a:lnTo>
                  <a:lnTo>
                    <a:pt x="644" y="146"/>
                  </a:lnTo>
                  <a:lnTo>
                    <a:pt x="541" y="210"/>
                  </a:lnTo>
                  <a:lnTo>
                    <a:pt x="446" y="278"/>
                  </a:lnTo>
                  <a:lnTo>
                    <a:pt x="358" y="357"/>
                  </a:lnTo>
                  <a:lnTo>
                    <a:pt x="279" y="445"/>
                  </a:lnTo>
                  <a:lnTo>
                    <a:pt x="211" y="540"/>
                  </a:lnTo>
                  <a:lnTo>
                    <a:pt x="147" y="643"/>
                  </a:lnTo>
                  <a:lnTo>
                    <a:pt x="95" y="752"/>
                  </a:lnTo>
                  <a:lnTo>
                    <a:pt x="56" y="863"/>
                  </a:lnTo>
                  <a:lnTo>
                    <a:pt x="24" y="982"/>
                  </a:lnTo>
                  <a:lnTo>
                    <a:pt x="7" y="1101"/>
                  </a:lnTo>
                  <a:lnTo>
                    <a:pt x="0" y="1229"/>
                  </a:lnTo>
                  <a:lnTo>
                    <a:pt x="7" y="1352"/>
                  </a:lnTo>
                  <a:lnTo>
                    <a:pt x="24" y="1475"/>
                  </a:lnTo>
                  <a:lnTo>
                    <a:pt x="56" y="1595"/>
                  </a:lnTo>
                  <a:lnTo>
                    <a:pt x="95" y="1706"/>
                  </a:lnTo>
                  <a:lnTo>
                    <a:pt x="147" y="1813"/>
                  </a:lnTo>
                  <a:lnTo>
                    <a:pt x="211" y="1913"/>
                  </a:lnTo>
                  <a:lnTo>
                    <a:pt x="279" y="2008"/>
                  </a:lnTo>
                  <a:lnTo>
                    <a:pt x="358" y="2096"/>
                  </a:lnTo>
                  <a:lnTo>
                    <a:pt x="446" y="2176"/>
                  </a:lnTo>
                  <a:lnTo>
                    <a:pt x="541" y="2248"/>
                  </a:lnTo>
                  <a:lnTo>
                    <a:pt x="644" y="2310"/>
                  </a:lnTo>
                  <a:lnTo>
                    <a:pt x="751" y="2363"/>
                  </a:lnTo>
                  <a:lnTo>
                    <a:pt x="862" y="2402"/>
                  </a:lnTo>
                  <a:lnTo>
                    <a:pt x="982" y="2434"/>
                  </a:lnTo>
                  <a:lnTo>
                    <a:pt x="1101" y="2450"/>
                  </a:lnTo>
                  <a:lnTo>
                    <a:pt x="1229" y="2458"/>
                  </a:lnTo>
                  <a:lnTo>
                    <a:pt x="1352" y="2450"/>
                  </a:lnTo>
                  <a:lnTo>
                    <a:pt x="1476" y="2434"/>
                  </a:lnTo>
                  <a:lnTo>
                    <a:pt x="1594" y="2402"/>
                  </a:lnTo>
                  <a:lnTo>
                    <a:pt x="1705" y="2363"/>
                  </a:lnTo>
                  <a:lnTo>
                    <a:pt x="1814" y="2310"/>
                  </a:lnTo>
                  <a:lnTo>
                    <a:pt x="1913" y="2248"/>
                  </a:lnTo>
                  <a:lnTo>
                    <a:pt x="2008" y="2176"/>
                  </a:lnTo>
                  <a:lnTo>
                    <a:pt x="2096" y="2096"/>
                  </a:lnTo>
                  <a:lnTo>
                    <a:pt x="2175" y="2008"/>
                  </a:lnTo>
                  <a:lnTo>
                    <a:pt x="2243" y="1913"/>
                  </a:lnTo>
                  <a:lnTo>
                    <a:pt x="2306" y="1813"/>
                  </a:lnTo>
                  <a:lnTo>
                    <a:pt x="2358" y="1706"/>
                  </a:lnTo>
                  <a:lnTo>
                    <a:pt x="2397" y="1595"/>
                  </a:lnTo>
                  <a:lnTo>
                    <a:pt x="2430" y="1475"/>
                  </a:lnTo>
                  <a:lnTo>
                    <a:pt x="2445" y="1352"/>
                  </a:lnTo>
                  <a:lnTo>
                    <a:pt x="2453" y="1229"/>
                  </a:lnTo>
                  <a:lnTo>
                    <a:pt x="2445" y="1101"/>
                  </a:lnTo>
                  <a:lnTo>
                    <a:pt x="2430" y="982"/>
                  </a:lnTo>
                  <a:lnTo>
                    <a:pt x="2397" y="863"/>
                  </a:lnTo>
                  <a:lnTo>
                    <a:pt x="2358" y="752"/>
                  </a:lnTo>
                  <a:lnTo>
                    <a:pt x="2306" y="643"/>
                  </a:lnTo>
                  <a:lnTo>
                    <a:pt x="2243" y="540"/>
                  </a:lnTo>
                  <a:lnTo>
                    <a:pt x="2175" y="445"/>
                  </a:lnTo>
                  <a:lnTo>
                    <a:pt x="2096" y="357"/>
                  </a:lnTo>
                  <a:lnTo>
                    <a:pt x="2008" y="278"/>
                  </a:lnTo>
                  <a:lnTo>
                    <a:pt x="1913" y="210"/>
                  </a:lnTo>
                  <a:lnTo>
                    <a:pt x="1814" y="146"/>
                  </a:lnTo>
                  <a:lnTo>
                    <a:pt x="1705" y="95"/>
                  </a:lnTo>
                  <a:lnTo>
                    <a:pt x="1594" y="55"/>
                  </a:lnTo>
                  <a:lnTo>
                    <a:pt x="1476" y="24"/>
                  </a:lnTo>
                  <a:lnTo>
                    <a:pt x="1352" y="8"/>
                  </a:lnTo>
                  <a:lnTo>
                    <a:pt x="1229" y="0"/>
                  </a:lnTo>
                  <a:close/>
                  <a:moveTo>
                    <a:pt x="1324" y="2263"/>
                  </a:moveTo>
                  <a:lnTo>
                    <a:pt x="1217" y="2259"/>
                  </a:lnTo>
                  <a:lnTo>
                    <a:pt x="1113" y="2244"/>
                  </a:lnTo>
                  <a:lnTo>
                    <a:pt x="1010" y="2215"/>
                  </a:lnTo>
                  <a:lnTo>
                    <a:pt x="914" y="2180"/>
                  </a:lnTo>
                  <a:lnTo>
                    <a:pt x="823" y="2136"/>
                  </a:lnTo>
                  <a:lnTo>
                    <a:pt x="736" y="2084"/>
                  </a:lnTo>
                  <a:lnTo>
                    <a:pt x="656" y="2024"/>
                  </a:lnTo>
                  <a:lnTo>
                    <a:pt x="580" y="1957"/>
                  </a:lnTo>
                  <a:lnTo>
                    <a:pt x="512" y="1881"/>
                  </a:lnTo>
                  <a:lnTo>
                    <a:pt x="454" y="1802"/>
                  </a:lnTo>
                  <a:lnTo>
                    <a:pt x="402" y="1718"/>
                  </a:lnTo>
                  <a:lnTo>
                    <a:pt x="358" y="1626"/>
                  </a:lnTo>
                  <a:lnTo>
                    <a:pt x="322" y="1531"/>
                  </a:lnTo>
                  <a:lnTo>
                    <a:pt x="295" y="1432"/>
                  </a:lnTo>
                  <a:lnTo>
                    <a:pt x="279" y="1328"/>
                  </a:lnTo>
                  <a:lnTo>
                    <a:pt x="275" y="1221"/>
                  </a:lnTo>
                  <a:lnTo>
                    <a:pt x="279" y="1114"/>
                  </a:lnTo>
                  <a:lnTo>
                    <a:pt x="295" y="1009"/>
                  </a:lnTo>
                  <a:lnTo>
                    <a:pt x="322" y="910"/>
                  </a:lnTo>
                  <a:lnTo>
                    <a:pt x="358" y="815"/>
                  </a:lnTo>
                  <a:lnTo>
                    <a:pt x="402" y="723"/>
                  </a:lnTo>
                  <a:lnTo>
                    <a:pt x="454" y="635"/>
                  </a:lnTo>
                  <a:lnTo>
                    <a:pt x="512" y="557"/>
                  </a:lnTo>
                  <a:lnTo>
                    <a:pt x="580" y="481"/>
                  </a:lnTo>
                  <a:lnTo>
                    <a:pt x="656" y="413"/>
                  </a:lnTo>
                  <a:lnTo>
                    <a:pt x="736" y="353"/>
                  </a:lnTo>
                  <a:lnTo>
                    <a:pt x="823" y="302"/>
                  </a:lnTo>
                  <a:lnTo>
                    <a:pt x="914" y="258"/>
                  </a:lnTo>
                  <a:lnTo>
                    <a:pt x="1010" y="222"/>
                  </a:lnTo>
                  <a:lnTo>
                    <a:pt x="1113" y="195"/>
                  </a:lnTo>
                  <a:lnTo>
                    <a:pt x="1217" y="178"/>
                  </a:lnTo>
                  <a:lnTo>
                    <a:pt x="1324" y="174"/>
                  </a:lnTo>
                  <a:lnTo>
                    <a:pt x="1427" y="178"/>
                  </a:lnTo>
                  <a:lnTo>
                    <a:pt x="1530" y="195"/>
                  </a:lnTo>
                  <a:lnTo>
                    <a:pt x="1630" y="222"/>
                  </a:lnTo>
                  <a:lnTo>
                    <a:pt x="1726" y="258"/>
                  </a:lnTo>
                  <a:lnTo>
                    <a:pt x="1818" y="302"/>
                  </a:lnTo>
                  <a:lnTo>
                    <a:pt x="1901" y="353"/>
                  </a:lnTo>
                  <a:lnTo>
                    <a:pt x="1985" y="413"/>
                  </a:lnTo>
                  <a:lnTo>
                    <a:pt x="2055" y="481"/>
                  </a:lnTo>
                  <a:lnTo>
                    <a:pt x="2123" y="557"/>
                  </a:lnTo>
                  <a:lnTo>
                    <a:pt x="2183" y="635"/>
                  </a:lnTo>
                  <a:lnTo>
                    <a:pt x="2235" y="723"/>
                  </a:lnTo>
                  <a:lnTo>
                    <a:pt x="2278" y="815"/>
                  </a:lnTo>
                  <a:lnTo>
                    <a:pt x="2313" y="910"/>
                  </a:lnTo>
                  <a:lnTo>
                    <a:pt x="2342" y="1009"/>
                  </a:lnTo>
                  <a:lnTo>
                    <a:pt x="2358" y="1114"/>
                  </a:lnTo>
                  <a:lnTo>
                    <a:pt x="2362" y="1221"/>
                  </a:lnTo>
                  <a:lnTo>
                    <a:pt x="2358" y="1328"/>
                  </a:lnTo>
                  <a:lnTo>
                    <a:pt x="2342" y="1432"/>
                  </a:lnTo>
                  <a:lnTo>
                    <a:pt x="2313" y="1531"/>
                  </a:lnTo>
                  <a:lnTo>
                    <a:pt x="2278" y="1626"/>
                  </a:lnTo>
                  <a:lnTo>
                    <a:pt x="2235" y="1718"/>
                  </a:lnTo>
                  <a:lnTo>
                    <a:pt x="2183" y="1802"/>
                  </a:lnTo>
                  <a:lnTo>
                    <a:pt x="2123" y="1881"/>
                  </a:lnTo>
                  <a:lnTo>
                    <a:pt x="2055" y="1957"/>
                  </a:lnTo>
                  <a:lnTo>
                    <a:pt x="1985" y="2024"/>
                  </a:lnTo>
                  <a:lnTo>
                    <a:pt x="1901" y="2084"/>
                  </a:lnTo>
                  <a:lnTo>
                    <a:pt x="1818" y="2136"/>
                  </a:lnTo>
                  <a:lnTo>
                    <a:pt x="1726" y="2180"/>
                  </a:lnTo>
                  <a:lnTo>
                    <a:pt x="1630" y="2215"/>
                  </a:lnTo>
                  <a:lnTo>
                    <a:pt x="1530" y="2244"/>
                  </a:lnTo>
                  <a:lnTo>
                    <a:pt x="1427" y="2259"/>
                  </a:lnTo>
                  <a:lnTo>
                    <a:pt x="1324" y="2263"/>
                  </a:ln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5" name="Freeform 151"/>
            <p:cNvSpPr>
              <a:spLocks/>
            </p:cNvSpPr>
            <p:nvPr userDrawn="1"/>
          </p:nvSpPr>
          <p:spPr bwMode="gray">
            <a:xfrm rot="4749582">
              <a:off x="3268" y="1799"/>
              <a:ext cx="547" cy="216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6" name="Freeform 152"/>
            <p:cNvSpPr>
              <a:spLocks/>
            </p:cNvSpPr>
            <p:nvPr userDrawn="1"/>
          </p:nvSpPr>
          <p:spPr bwMode="gray">
            <a:xfrm rot="16850418" flipH="1">
              <a:off x="3522" y="1837"/>
              <a:ext cx="547" cy="210"/>
            </a:xfrm>
            <a:custGeom>
              <a:avLst/>
              <a:gdLst/>
              <a:ahLst/>
              <a:cxnLst>
                <a:cxn ang="0">
                  <a:pos x="0" y="176"/>
                </a:cxn>
                <a:cxn ang="0">
                  <a:pos x="1604" y="344"/>
                </a:cxn>
                <a:cxn ang="0">
                  <a:pos x="760" y="72"/>
                </a:cxn>
                <a:cxn ang="0">
                  <a:pos x="0" y="176"/>
                </a:cxn>
              </a:cxnLst>
              <a:rect l="0" t="0" r="r" b="b"/>
              <a:pathLst>
                <a:path w="1731" h="344">
                  <a:moveTo>
                    <a:pt x="0" y="176"/>
                  </a:moveTo>
                  <a:cubicBezTo>
                    <a:pt x="856" y="0"/>
                    <a:pt x="1604" y="344"/>
                    <a:pt x="1604" y="344"/>
                  </a:cubicBezTo>
                  <a:cubicBezTo>
                    <a:pt x="1731" y="327"/>
                    <a:pt x="1056" y="80"/>
                    <a:pt x="760" y="72"/>
                  </a:cubicBezTo>
                  <a:cubicBezTo>
                    <a:pt x="464" y="64"/>
                    <a:pt x="244" y="60"/>
                    <a:pt x="0" y="176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7" name="Freeform 153"/>
            <p:cNvSpPr>
              <a:spLocks/>
            </p:cNvSpPr>
            <p:nvPr userDrawn="1"/>
          </p:nvSpPr>
          <p:spPr bwMode="gray">
            <a:xfrm>
              <a:off x="3705" y="179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8" name="Freeform 154"/>
            <p:cNvSpPr>
              <a:spLocks/>
            </p:cNvSpPr>
            <p:nvPr userDrawn="1"/>
          </p:nvSpPr>
          <p:spPr bwMode="gray">
            <a:xfrm>
              <a:off x="3726" y="173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79" name="Freeform 155"/>
            <p:cNvSpPr>
              <a:spLocks/>
            </p:cNvSpPr>
            <p:nvPr userDrawn="1"/>
          </p:nvSpPr>
          <p:spPr bwMode="gray">
            <a:xfrm>
              <a:off x="3703" y="1849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0" name="Freeform 156"/>
            <p:cNvSpPr>
              <a:spLocks/>
            </p:cNvSpPr>
            <p:nvPr userDrawn="1"/>
          </p:nvSpPr>
          <p:spPr bwMode="gray">
            <a:xfrm>
              <a:off x="3703" y="189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1" name="Freeform 157"/>
            <p:cNvSpPr>
              <a:spLocks/>
            </p:cNvSpPr>
            <p:nvPr userDrawn="1"/>
          </p:nvSpPr>
          <p:spPr bwMode="gray">
            <a:xfrm>
              <a:off x="3703" y="1941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2" name="Freeform 158"/>
            <p:cNvSpPr>
              <a:spLocks/>
            </p:cNvSpPr>
            <p:nvPr userDrawn="1"/>
          </p:nvSpPr>
          <p:spPr bwMode="gray">
            <a:xfrm>
              <a:off x="3710" y="198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3" name="Freeform 159"/>
            <p:cNvSpPr>
              <a:spLocks/>
            </p:cNvSpPr>
            <p:nvPr userDrawn="1"/>
          </p:nvSpPr>
          <p:spPr bwMode="gray">
            <a:xfrm>
              <a:off x="3506" y="1834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4" name="Freeform 160"/>
            <p:cNvSpPr>
              <a:spLocks/>
            </p:cNvSpPr>
            <p:nvPr userDrawn="1"/>
          </p:nvSpPr>
          <p:spPr bwMode="gray">
            <a:xfrm>
              <a:off x="3504" y="1776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5" name="Freeform 161"/>
            <p:cNvSpPr>
              <a:spLocks/>
            </p:cNvSpPr>
            <p:nvPr userDrawn="1"/>
          </p:nvSpPr>
          <p:spPr bwMode="gray">
            <a:xfrm>
              <a:off x="3504" y="1892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6" name="Freeform 162"/>
            <p:cNvSpPr>
              <a:spLocks/>
            </p:cNvSpPr>
            <p:nvPr userDrawn="1"/>
          </p:nvSpPr>
          <p:spPr bwMode="gray">
            <a:xfrm>
              <a:off x="3504" y="1937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7" name="Freeform 163"/>
            <p:cNvSpPr>
              <a:spLocks/>
            </p:cNvSpPr>
            <p:nvPr userDrawn="1"/>
          </p:nvSpPr>
          <p:spPr bwMode="gray">
            <a:xfrm>
              <a:off x="3490" y="1998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1188" name="Freeform 164"/>
            <p:cNvSpPr>
              <a:spLocks/>
            </p:cNvSpPr>
            <p:nvPr userDrawn="1"/>
          </p:nvSpPr>
          <p:spPr bwMode="gray">
            <a:xfrm>
              <a:off x="3478" y="2043"/>
              <a:ext cx="133" cy="34"/>
            </a:xfrm>
            <a:custGeom>
              <a:avLst/>
              <a:gdLst/>
              <a:ahLst/>
              <a:cxnLst>
                <a:cxn ang="0">
                  <a:pos x="0" y="32"/>
                </a:cxn>
                <a:cxn ang="0">
                  <a:pos x="122" y="30"/>
                </a:cxn>
                <a:cxn ang="0">
                  <a:pos x="68" y="8"/>
                </a:cxn>
                <a:cxn ang="0">
                  <a:pos x="0" y="32"/>
                </a:cxn>
              </a:cxnLst>
              <a:rect l="0" t="0" r="r" b="b"/>
              <a:pathLst>
                <a:path w="133" h="34">
                  <a:moveTo>
                    <a:pt x="0" y="32"/>
                  </a:moveTo>
                  <a:cubicBezTo>
                    <a:pt x="112" y="0"/>
                    <a:pt x="107" y="34"/>
                    <a:pt x="122" y="30"/>
                  </a:cubicBezTo>
                  <a:cubicBezTo>
                    <a:pt x="133" y="26"/>
                    <a:pt x="88" y="8"/>
                    <a:pt x="68" y="8"/>
                  </a:cubicBezTo>
                  <a:cubicBezTo>
                    <a:pt x="41" y="6"/>
                    <a:pt x="33" y="16"/>
                    <a:pt x="0" y="32"/>
                  </a:cubicBezTo>
                  <a:close/>
                </a:path>
              </a:pathLst>
            </a:custGeom>
            <a:solidFill>
              <a:srgbClr val="FFFFFF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</p:grp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gray">
          <a:xfrm>
            <a:off x="457200" y="1524000"/>
            <a:ext cx="8229600" cy="472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按一下以編輯母片文字樣式</a:t>
            </a:r>
          </a:p>
          <a:p>
            <a:pPr lvl="1"/>
            <a:r>
              <a:rPr lang="zh-TW" altLang="en-US" smtClean="0"/>
              <a:t>第二層</a:t>
            </a:r>
          </a:p>
          <a:p>
            <a:pPr lvl="2"/>
            <a:r>
              <a:rPr lang="zh-TW" altLang="en-US" smtClean="0"/>
              <a:t>第三層</a:t>
            </a:r>
          </a:p>
          <a:p>
            <a:pPr lvl="3"/>
            <a:r>
              <a:rPr lang="zh-TW" altLang="en-US" smtClean="0"/>
              <a:t>第四層</a:t>
            </a:r>
          </a:p>
          <a:p>
            <a:pPr lvl="4"/>
            <a:r>
              <a:rPr lang="zh-TW" altLang="en-US" smtClean="0"/>
              <a:t>第五層</a:t>
            </a:r>
            <a:endParaRPr lang="en-US" altLang="zh-TW" smtClean="0"/>
          </a:p>
        </p:txBody>
      </p:sp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914400" y="152400"/>
            <a:ext cx="77724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zh-TW" altLang="en-US" smtClean="0"/>
              <a:t>按一下以編輯母片標題樣式</a:t>
            </a:r>
            <a:endParaRPr lang="en-US" altLang="zh-TW" smtClean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  <p:sldLayoutId id="2147483661" r:id="rId13"/>
  </p:sldLayoutIdLs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2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2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34" presetClass="emph" presetSubtype="0" fill="hold" grpId="0" nodeType="withEffect">
                                  <p:stCondLst>
                                    <p:cond delay="300"/>
                                  </p:stCondLst>
                                  <p:iterate type="lt">
                                    <p:tmPct val="10000"/>
                                  </p:iterate>
                                  <p:childTnLst>
                                    <p:animMotion origin="layout" path="M 0.0 0.0 L 0.0 -0.07213" pathEditMode="relative" ptsTypes="">
                                      <p:cBhvr>
                                        <p:cTn id="11" dur="250" accel="50000" decel="50000" autoRev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Rot by="1500000">
                                      <p:cBhvr>
                                        <p:cTn id="12" dur="125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3" dur="125" fill="hold">
                                          <p:stCondLst>
                                            <p:cond delay="12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-1500000">
                                      <p:cBhvr>
                                        <p:cTn id="14" dur="125" fill="hold">
                                          <p:stCondLst>
                                            <p:cond delay="25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  <p:animRot by="1500000">
                                      <p:cBhvr>
                                        <p:cTn id="15" dur="125" fill="hold">
                                          <p:stCondLst>
                                            <p:cond delay="375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6" presetID="9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" dur="500"/>
                                        <p:tgtEl>
                                          <p:spTgt spid="11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22" presetClass="entr" presetSubtype="4" fill="hold" grpId="0" nodeType="withEffect">
                                  <p:stCondLst>
                                    <p:cond delay="7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11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53" presetClass="entr" presetSubtype="0" fill="hold" grpId="0" nodeType="withEffect">
                                  <p:stCondLst>
                                    <p:cond delay="11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11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6" dur="500"/>
                                        <p:tgtEl>
                                          <p:spTgt spid="11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7" presetID="22" presetClass="entr" presetSubtype="4" fill="hold" grpId="0" nodeType="withEffect">
                                  <p:stCondLst>
                                    <p:cond delay="150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9" dur="500"/>
                                        <p:tgtEl>
                                          <p:spTgt spid="11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0" presetID="53" presetClass="entr" presetSubtype="0" fill="hold" nodeType="withEffect">
                                  <p:stCondLst>
                                    <p:cond delay="210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11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4" dur="500"/>
                                        <p:tgtEl>
                                          <p:spTgt spid="11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5" presetID="53" presetClass="entr" presetSubtype="0" fill="hold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11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1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53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11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1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36" grpId="0" animBg="1"/>
      <p:bldP spid="1137" grpId="0" animBg="1"/>
      <p:bldP spid="1149" grpId="0" animBg="1"/>
      <p:bldP spid="1026" grpId="0"/>
    </p:bldLst>
  </p:timing>
  <p:hf sldNum="0" hdr="0" dt="0"/>
  <p:txStyles>
    <p:titleStyle>
      <a:lvl1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2pPr>
      <a:lvl3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3pPr>
      <a:lvl4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4pPr>
      <a:lvl5pPr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5pPr>
      <a:lvl6pPr marL="4572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6pPr>
      <a:lvl7pPr marL="9144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7pPr>
      <a:lvl8pPr marL="13716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8pPr>
      <a:lvl9pPr marL="1828800" algn="l" rtl="0" eaLnBrk="1" fontAlgn="base" hangingPunct="1">
        <a:spcBef>
          <a:spcPct val="0"/>
        </a:spcBef>
        <a:spcAft>
          <a:spcPct val="0"/>
        </a:spcAft>
        <a:defRPr sz="4000" b="1">
          <a:solidFill>
            <a:srgbClr val="FFFFFF"/>
          </a:solidFill>
          <a:effectLst>
            <a:outerShdw blurRad="38100" dist="38100" dir="2700000" algn="tl">
              <a:srgbClr val="000000"/>
            </a:outerShdw>
          </a:effectLst>
          <a:latin typeface="Tw Cen MT" pitchFamily="34" charset="0"/>
        </a:defRPr>
      </a:lvl9pPr>
    </p:titleStyle>
    <p:bodyStyle>
      <a:lvl1pPr marL="342900" indent="-342900" algn="l" rtl="0" eaLnBrk="1" fontAlgn="base" hangingPunct="1">
        <a:spcBef>
          <a:spcPct val="20000"/>
        </a:spcBef>
        <a:spcAft>
          <a:spcPct val="0"/>
        </a:spcAft>
        <a:buClr>
          <a:schemeClr val="accent1"/>
        </a:buClr>
        <a:buFont typeface="Arial" pitchFamily="34" charset="0"/>
        <a:buChar char="●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1" fontAlgn="base" hangingPunct="1">
        <a:spcBef>
          <a:spcPct val="20000"/>
        </a:spcBef>
        <a:spcAft>
          <a:spcPct val="0"/>
        </a:spcAft>
        <a:buClr>
          <a:schemeClr val="accent2"/>
        </a:buClr>
        <a:buFont typeface="Arial" pitchFamily="34" charset="0"/>
        <a:buChar char="●"/>
        <a:defRPr sz="2800">
          <a:solidFill>
            <a:schemeClr val="tx1"/>
          </a:solidFill>
          <a:latin typeface="+mn-lt"/>
        </a:defRPr>
      </a:lvl2pPr>
      <a:lvl3pPr marL="1143000" indent="-228600" algn="l" rtl="0" eaLnBrk="1" fontAlgn="base" hangingPunct="1">
        <a:spcBef>
          <a:spcPct val="20000"/>
        </a:spcBef>
        <a:spcAft>
          <a:spcPct val="0"/>
        </a:spcAft>
        <a:buClr>
          <a:schemeClr val="hlink"/>
        </a:buClr>
        <a:buFont typeface="Arial" pitchFamily="34" charset="0"/>
        <a:buChar char="●"/>
        <a:defRPr sz="2400">
          <a:solidFill>
            <a:schemeClr val="tx1"/>
          </a:solidFill>
          <a:latin typeface="+mn-lt"/>
        </a:defRPr>
      </a:lvl3pPr>
      <a:lvl4pPr marL="1600200" indent="-228600" algn="l" rtl="0" eaLnBrk="1" fontAlgn="base" hangingPunct="1">
        <a:spcBef>
          <a:spcPct val="20000"/>
        </a:spcBef>
        <a:spcAft>
          <a:spcPct val="0"/>
        </a:spcAft>
        <a:buClr>
          <a:schemeClr val="folHlink"/>
        </a:buClr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4pPr>
      <a:lvl5pPr marL="20574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5pPr>
      <a:lvl6pPr marL="25146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6pPr>
      <a:lvl7pPr marL="29718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7pPr>
      <a:lvl8pPr marL="34290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8pPr>
      <a:lvl9pPr marL="3886200" indent="-228600" algn="l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●"/>
        <a:defRPr sz="2000">
          <a:solidFill>
            <a:schemeClr val="tx1"/>
          </a:solidFill>
          <a:latin typeface="+mn-lt"/>
        </a:defRPr>
      </a:lvl9pPr>
    </p:bodyStyle>
    <p:otherStyle>
      <a:defPPr>
        <a:defRPr lang="zh-TW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emf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emf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emf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2" name="Rectangle 4"/>
          <p:cNvSpPr>
            <a:spLocks noGrp="1" noChangeArrowheads="1"/>
          </p:cNvSpPr>
          <p:nvPr>
            <p:ph type="ctrTitle"/>
          </p:nvPr>
        </p:nvSpPr>
        <p:spPr>
          <a:xfrm>
            <a:off x="611560" y="692696"/>
            <a:ext cx="5760640" cy="595536"/>
          </a:xfrm>
        </p:spPr>
        <p:txBody>
          <a:bodyPr>
            <a:noAutofit/>
          </a:bodyPr>
          <a:lstStyle/>
          <a:p>
            <a:r>
              <a:rPr lang="en-US" altLang="zh-TW" sz="3600" dirty="0" smtClean="0">
                <a:latin typeface="標楷體" pitchFamily="65" charset="-120"/>
                <a:ea typeface="標楷體" pitchFamily="65" charset="-120"/>
              </a:rPr>
              <a:t>105</a:t>
            </a: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學年度上學期家長日</a:t>
            </a:r>
            <a:br>
              <a:rPr lang="zh-TW" altLang="en-US" sz="3600" dirty="0" smtClean="0">
                <a:latin typeface="標楷體" pitchFamily="65" charset="-120"/>
                <a:ea typeface="標楷體" pitchFamily="65" charset="-120"/>
              </a:rPr>
            </a:b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59" name="WordArt 11"/>
          <p:cNvSpPr>
            <a:spLocks noChangeArrowheads="1" noChangeShapeType="1" noTextEdit="1"/>
          </p:cNvSpPr>
          <p:nvPr/>
        </p:nvSpPr>
        <p:spPr bwMode="gray">
          <a:xfrm>
            <a:off x="639762" y="1209675"/>
            <a:ext cx="7604646" cy="707157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4800" kern="10" dirty="0" smtClean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五年</a:t>
            </a:r>
            <a:r>
              <a:rPr lang="zh-TW" altLang="en-US" sz="4800" kern="10" dirty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一</a:t>
            </a:r>
            <a:r>
              <a:rPr lang="zh-TW" altLang="en-US" sz="4800" kern="10" dirty="0" smtClean="0">
                <a:ln w="19050">
                  <a:solidFill>
                    <a:srgbClr val="FEFEFE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班家長日簡報</a:t>
            </a:r>
            <a:endParaRPr lang="zh-TW" altLang="en-US" sz="4800" kern="10" dirty="0">
              <a:ln w="19050">
                <a:solidFill>
                  <a:srgbClr val="FEFEFE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2060" name="Rectangle 12"/>
          <p:cNvSpPr>
            <a:spLocks noGrp="1" noChangeArrowheads="1"/>
          </p:cNvSpPr>
          <p:nvPr>
            <p:ph type="subTitle" idx="1"/>
          </p:nvPr>
        </p:nvSpPr>
        <p:spPr>
          <a:xfrm>
            <a:off x="1763688" y="2276872"/>
            <a:ext cx="7128792" cy="1152128"/>
          </a:xfrm>
        </p:spPr>
        <p:txBody>
          <a:bodyPr/>
          <a:lstStyle/>
          <a:p>
            <a:pPr algn="r"/>
            <a:r>
              <a:rPr lang="zh-TW" altLang="en-US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班級導師 許莉苓</a:t>
            </a:r>
            <a:endParaRPr lang="en-US" altLang="zh-TW" sz="3200" b="1" dirty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r>
              <a:rPr lang="zh-TW" altLang="en-US" sz="3200" b="1" dirty="0" smtClean="0">
                <a:solidFill>
                  <a:srgbClr val="333333"/>
                </a:solidFill>
                <a:latin typeface="標楷體" pitchFamily="65" charset="-120"/>
                <a:ea typeface="標楷體" pitchFamily="65" charset="-120"/>
              </a:rPr>
              <a:t>實習老師 謝雨欣</a:t>
            </a:r>
            <a:endParaRPr lang="en-US" altLang="zh-TW" sz="3200" b="1" dirty="0" smtClean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  <a:p>
            <a:pPr algn="r"/>
            <a:endParaRPr lang="en-US" altLang="zh-TW" sz="3200" b="1" dirty="0">
              <a:solidFill>
                <a:srgbClr val="333333"/>
              </a:solidFill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9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20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9" dur="500"/>
                                        <p:tgtEl>
                                          <p:spTgt spid="20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059" grpId="0" animBg="1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教學活動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介紹～考試部份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371600"/>
            <a:ext cx="1474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國語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08300" y="274320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數學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396240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社會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3779912" y="522920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685925"/>
            <a:ext cx="597351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生字語詞解釋聽寫、試卷、每周一固定考成語。</a:t>
            </a:r>
            <a:endParaRPr lang="en-US" altLang="zh-TW" sz="1400" b="0" dirty="0">
              <a:ea typeface="新細明體" pitchFamily="18" charset="-120"/>
            </a:endParaRP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31840" y="3046413"/>
            <a:ext cx="5040560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不定期隨堂測驗小考、試卷。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268788"/>
            <a:ext cx="3989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練習簿、試卷、每日背誦社會重點。</a:t>
            </a:r>
            <a:endParaRPr lang="en-US" altLang="zh-TW" sz="1400" b="0" dirty="0">
              <a:ea typeface="新細明體" pitchFamily="18" charset="-120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black">
          <a:xfrm>
            <a:off x="3923928" y="5601434"/>
            <a:ext cx="3989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以實作評量及口述為主。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gray">
          <a:xfrm>
            <a:off x="72658" y="5611714"/>
            <a:ext cx="1636385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961664784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班級宣導事項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452431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★上學時間為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7:30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～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7:50</a:t>
            </a: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作業有錯誤立即訂正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若因故無法到校請於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8:00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前向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老師請假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教室專線：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22838815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轉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501</a:t>
            </a: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老師電話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: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0927917775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★零用錢勿帶超過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50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元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★請孩子完成聯絡簿「生活實踐」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45215395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學校宣導～學務處生教組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★請家長「不要」在校門口前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接  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送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孩子，陪孩子多走一點路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吧！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★請家長「不要」將車子開進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側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門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與後門接送孩子，以維護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安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全。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請家長注意孩子放學後行蹤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，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避免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孩子留戀不正當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場所，並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留意歹徒假綁架真詐騙的情況。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31805721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學校宣導～學務處生教組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415678"/>
            <a:ext cx="59046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★家長接送區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28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16411" y="2035897"/>
            <a:ext cx="5111973" cy="3841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82316882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學校宣導～學務處生教組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415678"/>
            <a:ext cx="5904656" cy="584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>
                <a:ea typeface="標楷體" pitchFamily="65" charset="-120"/>
              </a:rPr>
              <a:t>溫馨提醒</a:t>
            </a:r>
            <a:r>
              <a:rPr lang="zh-TW" altLang="en-US" sz="3200" dirty="0"/>
              <a:t> </a:t>
            </a:r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59558" y="1995488"/>
            <a:ext cx="5070029" cy="38118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學校宣導～學務處生教組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415678"/>
            <a:ext cx="5904656" cy="107721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★請假專線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endParaRPr lang="zh-TW" altLang="en-US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  <p:pic>
        <p:nvPicPr>
          <p:cNvPr id="30" name="Picture 5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987849" y="1997863"/>
            <a:ext cx="5112543" cy="384209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402178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學校宣導～學務處衛生組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請家長注意孩子健康狀況，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有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法定傳染病：如水痘、腸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病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毒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、紅眼症、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A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型流感等，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請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在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家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休養一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週。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72779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4800" dirty="0" smtClean="0">
                <a:latin typeface="標楷體" pitchFamily="65" charset="-120"/>
                <a:ea typeface="標楷體" pitchFamily="65" charset="-120"/>
              </a:rPr>
              <a:t>學校宣導～輔導室輔導組</a:t>
            </a:r>
            <a:endParaRPr lang="en-US" altLang="zh-TW" sz="48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403187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★請家長重視家庭教育，共同推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行「幸福家庭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123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」。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■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1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是每一天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■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是每次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20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分鐘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■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是做三件事：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「遊戲」、「分享」、「共讀」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  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 </a:t>
            </a:r>
            <a:r>
              <a:rPr lang="en-US" altLang="zh-TW" sz="3200" dirty="0" smtClean="0">
                <a:latin typeface="標楷體" pitchFamily="65" charset="-120"/>
                <a:ea typeface="標楷體" pitchFamily="65" charset="-120"/>
              </a:rPr>
              <a:t> 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並記錄在聯絡簿上。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84043004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9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7" y="1368425"/>
            <a:ext cx="1425575" cy="3212703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3209528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討論事項及臨時動議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34" y="3136007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1000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206210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★班費的收取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★班服的製作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★組織班級「陶笛團」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★</a:t>
            </a:r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班級網頁</a:t>
            </a:r>
            <a:r>
              <a:rPr lang="en-US" altLang="zh-TW" sz="3200" dirty="0">
                <a:latin typeface="標楷體" pitchFamily="65" charset="-120"/>
                <a:ea typeface="標楷體" pitchFamily="65" charset="-120"/>
              </a:rPr>
              <a:t>163.20.63.1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1916832"/>
            <a:ext cx="1447800" cy="147732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事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項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64605044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WordArt 2"/>
          <p:cNvSpPr>
            <a:spLocks noChangeArrowheads="1" noChangeShapeType="1" noTextEdit="1"/>
          </p:cNvSpPr>
          <p:nvPr/>
        </p:nvSpPr>
        <p:spPr bwMode="gray">
          <a:xfrm>
            <a:off x="1043608" y="2070720"/>
            <a:ext cx="7212161" cy="710208"/>
          </a:xfrm>
          <a:prstGeom prst="rect">
            <a:avLst/>
          </a:prstGeom>
        </p:spPr>
        <p:txBody>
          <a:bodyPr wrap="none" fromWordArt="1">
            <a:prstTxWarp prst="textDeflate">
              <a:avLst>
                <a:gd name="adj" fmla="val 0"/>
              </a:avLst>
            </a:prstTxWarp>
          </a:bodyPr>
          <a:lstStyle/>
          <a:p>
            <a:pPr algn="ctr"/>
            <a:r>
              <a:rPr lang="zh-TW" altLang="en-US" sz="3600" kern="10" dirty="0" smtClean="0">
                <a:ln w="19050">
                  <a:solidFill>
                    <a:srgbClr val="FFFFFF"/>
                  </a:solidFill>
                  <a:round/>
                  <a:headEnd/>
                  <a:tailEnd/>
                </a:ln>
                <a:solidFill>
                  <a:schemeClr val="accent1"/>
                </a:solidFill>
                <a:effectLst>
                  <a:outerShdw dist="53882" dir="2700000" algn="ctr" rotWithShape="0">
                    <a:schemeClr val="tx1">
                      <a:alpha val="50000"/>
                    </a:schemeClr>
                  </a:outerShdw>
                </a:effectLst>
                <a:latin typeface="標楷體" pitchFamily="65" charset="-120"/>
                <a:ea typeface="標楷體" pitchFamily="65" charset="-120"/>
              </a:rPr>
              <a:t>謝謝各位家長的蒞臨</a:t>
            </a:r>
            <a:endParaRPr lang="zh-TW" altLang="en-US" sz="3600" kern="10" dirty="0">
              <a:ln w="19050">
                <a:solidFill>
                  <a:srgbClr val="FFFFFF"/>
                </a:solidFill>
                <a:round/>
                <a:headEnd/>
                <a:tailEnd/>
              </a:ln>
              <a:solidFill>
                <a:schemeClr val="accent1"/>
              </a:solidFill>
              <a:effectLst>
                <a:outerShdw dist="53882" dir="2700000" algn="ctr" rotWithShape="0">
                  <a:schemeClr val="tx1">
                    <a:alpha val="50000"/>
                  </a:schemeClr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3686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36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6866" grpId="0" animBg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algn="ctr"/>
            <a:r>
              <a:rPr lang="zh-TW" altLang="en-US" dirty="0"/>
              <a:t>導師介紹</a:t>
            </a:r>
            <a:r>
              <a:rPr lang="en-US" altLang="zh-TW" dirty="0"/>
              <a:t>~</a:t>
            </a:r>
            <a:r>
              <a:rPr lang="zh-TW" altLang="en-US" dirty="0"/>
              <a:t>許莉苓老師</a:t>
            </a:r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1907704" y="1524000"/>
            <a:ext cx="6480720" cy="4137248"/>
          </a:xfrm>
        </p:spPr>
        <p:txBody>
          <a:bodyPr/>
          <a:lstStyle/>
          <a:p>
            <a:pPr lvl="0">
              <a:buClr>
                <a:srgbClr val="E4005C"/>
              </a:buClr>
              <a:buSzPct val="70000"/>
              <a:buFont typeface="Wingdings" pitchFamily="2" charset="2"/>
              <a:buChar char="n"/>
              <a:defRPr/>
            </a:pP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/>
              </a:rPr>
              <a:t> </a:t>
            </a: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ea typeface="新細明體"/>
              </a:rPr>
              <a:t> </a:t>
            </a: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中原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大學化工系畢業</a:t>
            </a:r>
          </a:p>
          <a:p>
            <a:pPr lvl="0">
              <a:buClr>
                <a:srgbClr val="E4005C"/>
              </a:buClr>
              <a:buSzPct val="70000"/>
              <a:buNone/>
              <a:defRPr/>
            </a:pP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</a:t>
            </a: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</a:t>
            </a: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中原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大學化工研究所畢業</a:t>
            </a:r>
          </a:p>
          <a:p>
            <a:pPr lvl="0">
              <a:buClr>
                <a:srgbClr val="E4005C"/>
              </a:buClr>
              <a:buSzPct val="70000"/>
              <a:buNone/>
              <a:defRPr/>
            </a:pP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  </a:t>
            </a: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台南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師院教育學分班畢業</a:t>
            </a:r>
          </a:p>
          <a:p>
            <a:pPr lvl="0">
              <a:buClr>
                <a:srgbClr val="E4005C"/>
              </a:buClr>
              <a:buSzPct val="70000"/>
              <a:buFont typeface="Wingdings" pitchFamily="2" charset="2"/>
              <a:buChar char="n"/>
              <a:defRPr/>
            </a:pP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教學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資歷</a:t>
            </a:r>
            <a:r>
              <a:rPr kumimoji="1" lang="en-US" altLang="zh-TW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19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年</a:t>
            </a:r>
          </a:p>
          <a:p>
            <a:pPr lvl="0">
              <a:buClr>
                <a:srgbClr val="E4005C"/>
              </a:buClr>
              <a:buSzPct val="70000"/>
              <a:buFont typeface="Wingdings" pitchFamily="2" charset="2"/>
              <a:buChar char="n"/>
              <a:defRPr/>
            </a:pPr>
            <a:r>
              <a:rPr kumimoji="1" lang="zh-TW" altLang="en-US" dirty="0" smtClean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 曾</a:t>
            </a:r>
            <a:r>
              <a:rPr kumimoji="1" lang="zh-TW" altLang="en-US" dirty="0">
                <a:solidFill>
                  <a:srgbClr val="000000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標楷體" panose="03000509000000000000" pitchFamily="65" charset="-120"/>
                <a:ea typeface="標楷體" panose="03000509000000000000" pitchFamily="65" charset="-120"/>
              </a:rPr>
              <a:t>任中、高年級導師、自然科任</a:t>
            </a:r>
          </a:p>
          <a:p>
            <a:endParaRPr lang="zh-TW" altLang="en-US" dirty="0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 smtClean="0"/>
              <a:t>www.themegallery.com</a:t>
            </a:r>
            <a:endParaRPr lang="en-US" altLang="zh-TW"/>
          </a:p>
        </p:txBody>
      </p:sp>
    </p:spTree>
    <p:extLst>
      <p:ext uri="{BB962C8B-B14F-4D97-AF65-F5344CB8AC3E}">
        <p14:creationId xmlns:p14="http://schemas.microsoft.com/office/powerpoint/2010/main" val="3890815108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270" name="AutoShape 78"/>
          <p:cNvSpPr>
            <a:spLocks noChangeArrowheads="1"/>
          </p:cNvSpPr>
          <p:nvPr/>
        </p:nvSpPr>
        <p:spPr bwMode="gray">
          <a:xfrm flipH="1">
            <a:off x="609599" y="1368425"/>
            <a:ext cx="1425575" cy="4580855"/>
          </a:xfrm>
          <a:prstGeom prst="roundRect">
            <a:avLst>
              <a:gd name="adj" fmla="val 11375"/>
            </a:avLst>
          </a:prstGeom>
          <a:solidFill>
            <a:srgbClr val="FFFFFF"/>
          </a:solidFill>
          <a:ln w="28575">
            <a:solidFill>
              <a:schemeClr val="hlink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68" name="AutoShape 76"/>
          <p:cNvSpPr>
            <a:spLocks noChangeArrowheads="1"/>
          </p:cNvSpPr>
          <p:nvPr/>
        </p:nvSpPr>
        <p:spPr bwMode="gray">
          <a:xfrm>
            <a:off x="2133600" y="1371600"/>
            <a:ext cx="6596063" cy="4577680"/>
          </a:xfrm>
          <a:prstGeom prst="roundRect">
            <a:avLst>
              <a:gd name="adj" fmla="val 2454"/>
            </a:avLst>
          </a:prstGeom>
          <a:solidFill>
            <a:schemeClr val="hlink"/>
          </a:solidFill>
          <a:ln w="28575">
            <a:solidFill>
              <a:srgbClr val="FEFEFE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8216" name="Rectangle 24"/>
          <p:cNvSpPr>
            <a:spLocks noGrp="1" noChangeArrowheads="1"/>
          </p:cNvSpPr>
          <p:nvPr>
            <p:ph type="title"/>
          </p:nvPr>
        </p:nvSpPr>
        <p:spPr>
          <a:xfrm>
            <a:off x="914400" y="152400"/>
            <a:ext cx="7627938" cy="1143000"/>
          </a:xfrm>
        </p:spPr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班級經營理念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19" name="Freeform 27"/>
          <p:cNvSpPr>
            <a:spLocks/>
          </p:cNvSpPr>
          <p:nvPr/>
        </p:nvSpPr>
        <p:spPr bwMode="gray">
          <a:xfrm flipH="1">
            <a:off x="8129588" y="1416050"/>
            <a:ext cx="515937" cy="465138"/>
          </a:xfrm>
          <a:custGeom>
            <a:avLst/>
            <a:gdLst/>
            <a:ahLst/>
            <a:cxnLst>
              <a:cxn ang="0">
                <a:pos x="118" y="0"/>
              </a:cxn>
              <a:cxn ang="0">
                <a:pos x="0" y="118"/>
              </a:cxn>
              <a:cxn ang="0">
                <a:pos x="0" y="589"/>
              </a:cxn>
              <a:cxn ang="0">
                <a:pos x="161" y="174"/>
              </a:cxn>
              <a:cxn ang="0">
                <a:pos x="589" y="0"/>
              </a:cxn>
              <a:cxn ang="0">
                <a:pos x="118" y="0"/>
              </a:cxn>
            </a:cxnLst>
            <a:rect l="0" t="0" r="r" b="b"/>
            <a:pathLst>
              <a:path w="596" h="598">
                <a:moveTo>
                  <a:pt x="118" y="0"/>
                </a:moveTo>
                <a:cubicBezTo>
                  <a:pt x="53" y="0"/>
                  <a:pt x="0" y="53"/>
                  <a:pt x="0" y="118"/>
                </a:cubicBezTo>
                <a:lnTo>
                  <a:pt x="0" y="589"/>
                </a:lnTo>
                <a:cubicBezTo>
                  <a:pt x="27" y="598"/>
                  <a:pt x="12" y="309"/>
                  <a:pt x="161" y="174"/>
                </a:cubicBezTo>
                <a:cubicBezTo>
                  <a:pt x="310" y="39"/>
                  <a:pt x="596" y="29"/>
                  <a:pt x="589" y="0"/>
                </a:cubicBezTo>
                <a:lnTo>
                  <a:pt x="118" y="0"/>
                </a:lnTo>
                <a:close/>
              </a:path>
            </a:pathLst>
          </a:custGeom>
          <a:gradFill rotWithShape="1">
            <a:gsLst>
              <a:gs pos="0">
                <a:srgbClr val="F8F8F8">
                  <a:gamma/>
                  <a:tint val="54510"/>
                  <a:invGamma/>
                </a:srgbClr>
              </a:gs>
              <a:gs pos="50000">
                <a:srgbClr val="F8F8F8">
                  <a:alpha val="0"/>
                </a:srgbClr>
              </a:gs>
              <a:gs pos="100000">
                <a:srgbClr val="F8F8F8">
                  <a:gamma/>
                  <a:tint val="54510"/>
                  <a:invGamma/>
                </a:srgbClr>
              </a:gs>
            </a:gsLst>
            <a:lin ang="2700000" scaled="1"/>
          </a:gradFill>
          <a:ln w="0">
            <a:noFill/>
            <a:prstDash val="solid"/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8221" name="Group 29"/>
          <p:cNvGrpSpPr>
            <a:grpSpLocks/>
          </p:cNvGrpSpPr>
          <p:nvPr/>
        </p:nvGrpSpPr>
        <p:grpSpPr bwMode="auto">
          <a:xfrm rot="5400000">
            <a:off x="1838325" y="1514475"/>
            <a:ext cx="495300" cy="666750"/>
            <a:chOff x="778" y="1762"/>
            <a:chExt cx="312" cy="420"/>
          </a:xfrm>
        </p:grpSpPr>
        <p:grpSp>
          <p:nvGrpSpPr>
            <p:cNvPr id="8222" name="Group 30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23" name="Oval 3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4" name="Oval 3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5" name="AutoShape 3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26" name="Group 34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27" name="Oval 35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8" name="Oval 36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29" name="AutoShape 37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grpSp>
        <p:nvGrpSpPr>
          <p:cNvPr id="8257" name="Group 65"/>
          <p:cNvGrpSpPr>
            <a:grpSpLocks/>
          </p:cNvGrpSpPr>
          <p:nvPr/>
        </p:nvGrpSpPr>
        <p:grpSpPr bwMode="auto">
          <a:xfrm rot="5400000">
            <a:off x="1838325" y="4638675"/>
            <a:ext cx="495300" cy="666750"/>
            <a:chOff x="778" y="1762"/>
            <a:chExt cx="312" cy="420"/>
          </a:xfrm>
        </p:grpSpPr>
        <p:grpSp>
          <p:nvGrpSpPr>
            <p:cNvPr id="8258" name="Group 66"/>
            <p:cNvGrpSpPr>
              <a:grpSpLocks/>
            </p:cNvGrpSpPr>
            <p:nvPr/>
          </p:nvGrpSpPr>
          <p:grpSpPr bwMode="auto">
            <a:xfrm>
              <a:off x="960" y="1764"/>
              <a:ext cx="130" cy="418"/>
              <a:chOff x="960" y="1764"/>
              <a:chExt cx="130" cy="418"/>
            </a:xfrm>
          </p:grpSpPr>
          <p:sp>
            <p:nvSpPr>
              <p:cNvPr id="8259" name="Oval 67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0" name="Oval 68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1" name="AutoShape 69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27451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  <p:grpSp>
          <p:nvGrpSpPr>
            <p:cNvPr id="8262" name="Group 70"/>
            <p:cNvGrpSpPr>
              <a:grpSpLocks/>
            </p:cNvGrpSpPr>
            <p:nvPr/>
          </p:nvGrpSpPr>
          <p:grpSpPr bwMode="auto">
            <a:xfrm>
              <a:off x="778" y="1762"/>
              <a:ext cx="130" cy="418"/>
              <a:chOff x="960" y="1764"/>
              <a:chExt cx="130" cy="418"/>
            </a:xfrm>
          </p:grpSpPr>
          <p:sp>
            <p:nvSpPr>
              <p:cNvPr id="8263" name="Oval 71"/>
              <p:cNvSpPr>
                <a:spLocks noChangeArrowheads="1"/>
              </p:cNvSpPr>
              <p:nvPr/>
            </p:nvSpPr>
            <p:spPr bwMode="gray">
              <a:xfrm>
                <a:off x="960" y="1764"/>
                <a:ext cx="126" cy="120"/>
              </a:xfrm>
              <a:prstGeom prst="ellipse">
                <a:avLst/>
              </a:prstGeom>
              <a:solidFill>
                <a:srgbClr val="000000">
                  <a:alpha val="2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4" name="Oval 72"/>
              <p:cNvSpPr>
                <a:spLocks noChangeArrowheads="1"/>
              </p:cNvSpPr>
              <p:nvPr/>
            </p:nvSpPr>
            <p:spPr bwMode="gray">
              <a:xfrm>
                <a:off x="964" y="2062"/>
                <a:ext cx="126" cy="120"/>
              </a:xfrm>
              <a:prstGeom prst="ellipse">
                <a:avLst/>
              </a:prstGeom>
              <a:solidFill>
                <a:srgbClr val="000000">
                  <a:alpha val="30000"/>
                </a:srgbClr>
              </a:solidFill>
              <a:ln w="38100" algn="ctr">
                <a:solidFill>
                  <a:srgbClr val="DDDDDD"/>
                </a:solidFill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  <p:sp>
            <p:nvSpPr>
              <p:cNvPr id="8265" name="AutoShape 73"/>
              <p:cNvSpPr>
                <a:spLocks noChangeArrowheads="1"/>
              </p:cNvSpPr>
              <p:nvPr/>
            </p:nvSpPr>
            <p:spPr bwMode="gray">
              <a:xfrm>
                <a:off x="996" y="1836"/>
                <a:ext cx="62" cy="300"/>
              </a:xfrm>
              <a:prstGeom prst="roundRect">
                <a:avLst>
                  <a:gd name="adj" fmla="val 50000"/>
                </a:avLst>
              </a:prstGeom>
              <a:gradFill rotWithShape="1">
                <a:gsLst>
                  <a:gs pos="0">
                    <a:srgbClr val="B2B2B2"/>
                  </a:gs>
                  <a:gs pos="50000">
                    <a:srgbClr val="B2B2B2">
                      <a:gamma/>
                      <a:tint val="0"/>
                      <a:invGamma/>
                    </a:srgbClr>
                  </a:gs>
                  <a:gs pos="100000">
                    <a:srgbClr val="B2B2B2"/>
                  </a:gs>
                </a:gsLst>
                <a:lin ang="5400000" scaled="1"/>
              </a:gradFill>
              <a:ln w="38100" algn="ctr">
                <a:noFill/>
                <a:round/>
                <a:headEnd/>
                <a:tailEnd/>
              </a:ln>
              <a:effectLst/>
            </p:spPr>
            <p:txBody>
              <a:bodyPr wrap="none" anchor="ctr"/>
              <a:lstStyle/>
              <a:p>
                <a:endParaRPr lang="zh-TW" altLang="en-US"/>
              </a:p>
            </p:txBody>
          </p:sp>
        </p:grpSp>
      </p:grpSp>
      <p:sp>
        <p:nvSpPr>
          <p:cNvPr id="8267" name="Text Box 75"/>
          <p:cNvSpPr txBox="1">
            <a:spLocks noChangeArrowheads="1"/>
          </p:cNvSpPr>
          <p:nvPr/>
        </p:nvSpPr>
        <p:spPr bwMode="auto">
          <a:xfrm>
            <a:off x="2483768" y="1617762"/>
            <a:ext cx="5904656" cy="353943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3200" dirty="0">
                <a:latin typeface="標楷體" pitchFamily="65" charset="-120"/>
                <a:ea typeface="標楷體" pitchFamily="65" charset="-120"/>
              </a:rPr>
              <a:t>班級</a:t>
            </a:r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自治～養成良好的民主態度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獎勵制度～鼓勵良善負責的行為</a:t>
            </a:r>
            <a:endParaRPr lang="zh-TW" altLang="en-US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小組分工～引導同儕的溝通合作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注重禮節～培養做有禮貌的小孩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重視自省～引發內心的自我良善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訓練獨立～期待能自己解決問題</a:t>
            </a:r>
            <a:endParaRPr lang="en-US" altLang="zh-TW" sz="3200" dirty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3200" dirty="0" smtClean="0">
                <a:latin typeface="標楷體" pitchFamily="65" charset="-120"/>
                <a:ea typeface="標楷體" pitchFamily="65" charset="-120"/>
              </a:rPr>
              <a:t>保持健康～維持運動飲食好習慣</a:t>
            </a:r>
            <a:endParaRPr lang="en-US" altLang="zh-TW" sz="3200" dirty="0" smtClean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8271" name="Text Box 79"/>
          <p:cNvSpPr txBox="1">
            <a:spLocks noChangeArrowheads="1"/>
          </p:cNvSpPr>
          <p:nvPr/>
        </p:nvSpPr>
        <p:spPr bwMode="auto">
          <a:xfrm>
            <a:off x="611560" y="2060848"/>
            <a:ext cx="1447800" cy="313932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理</a:t>
            </a: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 smtClean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latin typeface="標楷體" pitchFamily="65" charset="-120"/>
                <a:ea typeface="標楷體" pitchFamily="65" charset="-120"/>
              </a:rPr>
              <a:t>念</a:t>
            </a:r>
            <a:endParaRPr lang="en-US" altLang="zh-TW" sz="3600" dirty="0">
              <a:latin typeface="標楷體" pitchFamily="65" charset="-120"/>
              <a:ea typeface="標楷體" pitchFamily="65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7206307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早自修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340768"/>
            <a:ext cx="1474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每日運動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30029" y="293876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晨間閱讀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3933056"/>
            <a:ext cx="3019970" cy="10156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endParaRPr lang="en-US" altLang="zh-TW" sz="2400" dirty="0" smtClean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作業訂正及加強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685925"/>
            <a:ext cx="59735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目前先以每日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3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圈操場加上跳繩活動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(300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，期中考後調整至每日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圈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、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跳繩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活動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(400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下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) 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460452" y="3057435"/>
            <a:ext cx="46805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利用晨間空檔時間，做報紙及共讀書的閱讀活動。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365104"/>
            <a:ext cx="4176464" cy="1938992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針對課業不熟或作業未交的同</a:t>
            </a:r>
            <a:endParaRPr lang="en-US" altLang="zh-TW" sz="2400" dirty="0" smtClean="0">
              <a:latin typeface="標楷體" pitchFamily="65" charset="-120"/>
              <a:ea typeface="標楷體" pitchFamily="65" charset="-120"/>
            </a:endParaRPr>
          </a:p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學，利用早自修、下課或午休即時完成。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gray">
          <a:xfrm>
            <a:off x="72658" y="5611714"/>
            <a:ext cx="1636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747919552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中午用餐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340768"/>
            <a:ext cx="1474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健</a:t>
            </a:r>
            <a:r>
              <a:rPr lang="zh-TW" altLang="en-US" sz="2400" dirty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康</a:t>
            </a: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觀念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08300" y="2564904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吃飯時間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414908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用餐禮儀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3779912" y="5405154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飯後整潔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685925"/>
            <a:ext cx="39893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「只有不能吃，沒有不想吃」，鼓勵孩子不挑食。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31840" y="2924944"/>
            <a:ext cx="4680520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至少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12:2</a:t>
            </a:r>
            <a:r>
              <a:rPr lang="en-US" altLang="zh-TW" sz="2400" dirty="0">
                <a:latin typeface="標楷體" pitchFamily="65" charset="-120"/>
                <a:ea typeface="標楷體" pitchFamily="65" charset="-120"/>
              </a:rPr>
              <a:t>0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才能</a:t>
            </a:r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離開餐桌，鼓勵孩子靜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下心來吃飯，輔以柔和音樂降低學生用餐音量。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542219"/>
            <a:ext cx="41764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盛裝飯菜有禮貌，不爭先恐後，固定行進路線，不大聲喧嘩。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black">
          <a:xfrm>
            <a:off x="3923928" y="5805264"/>
            <a:ext cx="3989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dirty="0">
                <a:latin typeface="標楷體" pitchFamily="65" charset="-120"/>
                <a:ea typeface="標楷體" pitchFamily="65" charset="-120"/>
              </a:rPr>
              <a:t>飯後潔牙，桌面清理。</a:t>
            </a: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gray">
          <a:xfrm>
            <a:off x="72658" y="5611714"/>
            <a:ext cx="1636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36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獎勵制度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9" name="Text Box 19"/>
            <p:cNvSpPr txBox="1">
              <a:spLocks noChangeArrowheads="1"/>
            </p:cNvSpPr>
            <p:nvPr/>
          </p:nvSpPr>
          <p:spPr bwMode="gray">
            <a:xfrm>
              <a:off x="46" y="3373"/>
              <a:ext cx="1036" cy="416"/>
            </a:xfrm>
            <a:prstGeom prst="rect">
              <a:avLst/>
            </a:prstGeom>
            <a:noFill/>
            <a:ln w="9525">
              <a:noFill/>
              <a:miter lim="800000"/>
              <a:headEnd/>
              <a:tailEnd/>
            </a:ln>
            <a:effectLst/>
          </p:spPr>
          <p:txBody>
            <a:bodyPr>
              <a:spAutoFit/>
            </a:bodyPr>
            <a:lstStyle/>
            <a:p>
              <a:pPr lvl="0" algn="ctr">
                <a:spcBef>
                  <a:spcPct val="50000"/>
                </a:spcBef>
              </a:pPr>
              <a:r>
                <a:rPr lang="zh-TW" altLang="en-US" sz="3600" dirty="0">
                  <a:solidFill>
                    <a:srgbClr val="FF0000"/>
                  </a:solidFill>
                  <a:effectLst>
                    <a:outerShdw blurRad="38100" dist="38100" dir="2700000" algn="tl">
                      <a:srgbClr val="FFFFFF"/>
                    </a:outerShdw>
                  </a:effectLst>
                  <a:latin typeface="Verdana" pitchFamily="34" charset="0"/>
                  <a:ea typeface="新細明體" pitchFamily="18" charset="-120"/>
                </a:rPr>
                <a:t>一級棒</a:t>
              </a:r>
              <a:endParaRPr lang="en-US" altLang="zh-TW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endParaRPr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371600"/>
            <a:ext cx="1474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個人行為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08300" y="2564904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小組行為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4077072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全班行為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3563888" y="5271591"/>
            <a:ext cx="3384376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榮譽榜及積點卡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733907"/>
            <a:ext cx="5541466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依據個人行為表現予以加分減分，積分可用於拍賣競標。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31840" y="2876743"/>
            <a:ext cx="489654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依據小組行為表現予以加分，積分可加到個人加分裡，另外並給予小組額外獎勵（如減功課）。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437112"/>
            <a:ext cx="41764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設定全班目標並予以鼓勵以達成，凝聚向心力。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black">
          <a:xfrm>
            <a:off x="4183012" y="5631631"/>
            <a:ext cx="3989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記錄每週點數。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25081328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活動方面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196752"/>
            <a:ext cx="147478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節慶活動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08300" y="274320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校外教學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4077072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競標拍賣會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3779912" y="5405154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其他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556792"/>
            <a:ext cx="41733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配合節慶舉辦班上活動，如冬至吃火鍋，母親節製作小卡，聖誕節玻璃彩繪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31840" y="3102059"/>
            <a:ext cx="3989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每學期一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二次，親身體驗學校內學不到的生活知識。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437112"/>
            <a:ext cx="4176464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利用每週積分當籌碼，期末舉辦。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black">
          <a:xfrm>
            <a:off x="3923928" y="5733256"/>
            <a:ext cx="3989388" cy="461665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同樂會，體育競賽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……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6" name="Text Box 19"/>
          <p:cNvSpPr txBox="1">
            <a:spLocks noChangeArrowheads="1"/>
          </p:cNvSpPr>
          <p:nvPr/>
        </p:nvSpPr>
        <p:spPr bwMode="gray">
          <a:xfrm>
            <a:off x="72658" y="5611714"/>
            <a:ext cx="1636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班級經營</a:t>
            </a:r>
            <a:r>
              <a:rPr lang="en-US" altLang="zh-TW" sz="5400" dirty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>
                <a:latin typeface="標楷體" pitchFamily="65" charset="-120"/>
                <a:ea typeface="標楷體" pitchFamily="65" charset="-120"/>
              </a:rPr>
              <a:t>活動方面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095127"/>
            <a:ext cx="1915418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閱讀存摺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771800" y="2348880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目標設定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347863" y="3933056"/>
            <a:ext cx="2449847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情緒管理教學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484784"/>
            <a:ext cx="6045522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1" hangingPunct="1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配合學校閱讀本位課程，每兩週一次的共讀書籍，輔以學習單，增進孩子的語文能力。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31840" y="2732727"/>
            <a:ext cx="5472608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設定短期內可達成的目標，張貼於教室內，期中，期末審視執行結果予以獎勵或反省。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563888" y="4293096"/>
            <a:ext cx="5040560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一學期</a:t>
            </a:r>
            <a:r>
              <a:rPr lang="en-US" altLang="zh-TW" sz="2400" dirty="0" smtClean="0">
                <a:latin typeface="標楷體" pitchFamily="65" charset="-120"/>
                <a:ea typeface="標楷體" pitchFamily="65" charset="-120"/>
              </a:rPr>
              <a:t>4</a:t>
            </a:r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周由志工媽媽來進行情緒管理教學，學習如何控制自己的情緒</a:t>
            </a:r>
            <a:endParaRPr lang="en-US" altLang="zh-TW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7" name="Text Box 19"/>
          <p:cNvSpPr txBox="1">
            <a:spLocks noChangeArrowheads="1"/>
          </p:cNvSpPr>
          <p:nvPr/>
        </p:nvSpPr>
        <p:spPr bwMode="gray">
          <a:xfrm>
            <a:off x="115257" y="5640126"/>
            <a:ext cx="1636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2361340557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altLang="zh-TW"/>
              <a:t>www.themegallery.com</a:t>
            </a:r>
          </a:p>
        </p:txBody>
      </p:sp>
      <p:sp>
        <p:nvSpPr>
          <p:cNvPr id="5120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教學活動介紹</a:t>
            </a:r>
            <a:r>
              <a:rPr lang="en-US" altLang="zh-TW" sz="5400" dirty="0" smtClean="0">
                <a:latin typeface="標楷體" pitchFamily="65" charset="-120"/>
                <a:ea typeface="標楷體" pitchFamily="65" charset="-120"/>
              </a:rPr>
              <a:t>~</a:t>
            </a:r>
            <a:r>
              <a:rPr lang="zh-TW" altLang="en-US" sz="5400" dirty="0" smtClean="0">
                <a:latin typeface="標楷體" pitchFamily="65" charset="-120"/>
                <a:ea typeface="標楷體" pitchFamily="65" charset="-120"/>
              </a:rPr>
              <a:t>作業部份</a:t>
            </a:r>
            <a:endParaRPr lang="en-US" altLang="zh-TW" sz="5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03" name="Line 3"/>
          <p:cNvSpPr>
            <a:spLocks noChangeShapeType="1"/>
          </p:cNvSpPr>
          <p:nvPr/>
        </p:nvSpPr>
        <p:spPr bwMode="gray">
          <a:xfrm flipH="1">
            <a:off x="0" y="6400800"/>
            <a:ext cx="2819400" cy="2286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4" name="Line 4"/>
          <p:cNvSpPr>
            <a:spLocks noChangeShapeType="1"/>
          </p:cNvSpPr>
          <p:nvPr/>
        </p:nvSpPr>
        <p:spPr bwMode="gray">
          <a:xfrm flipH="1">
            <a:off x="0" y="3962400"/>
            <a:ext cx="609600" cy="2667000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5" name="AutoShape 5"/>
          <p:cNvSpPr>
            <a:spLocks noChangeArrowheads="1"/>
          </p:cNvSpPr>
          <p:nvPr/>
        </p:nvSpPr>
        <p:spPr bwMode="gray">
          <a:xfrm>
            <a:off x="1614488" y="35433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6" name="AutoShape 6"/>
          <p:cNvSpPr>
            <a:spLocks noChangeArrowheads="1"/>
          </p:cNvSpPr>
          <p:nvPr/>
        </p:nvSpPr>
        <p:spPr bwMode="gray">
          <a:xfrm>
            <a:off x="2438400" y="4267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54118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7" name="AutoShape 7"/>
          <p:cNvSpPr>
            <a:spLocks noChangeArrowheads="1"/>
          </p:cNvSpPr>
          <p:nvPr/>
        </p:nvSpPr>
        <p:spPr bwMode="gray">
          <a:xfrm>
            <a:off x="2908300" y="5330825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08" name="Line 8"/>
          <p:cNvSpPr>
            <a:spLocks noChangeShapeType="1"/>
          </p:cNvSpPr>
          <p:nvPr/>
        </p:nvSpPr>
        <p:spPr bwMode="gray">
          <a:xfrm flipH="1">
            <a:off x="0" y="3751263"/>
            <a:ext cx="1665288" cy="2878137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09" name="Line 9"/>
          <p:cNvSpPr>
            <a:spLocks noChangeShapeType="1"/>
          </p:cNvSpPr>
          <p:nvPr/>
        </p:nvSpPr>
        <p:spPr bwMode="gray">
          <a:xfrm flipH="1">
            <a:off x="0" y="5481638"/>
            <a:ext cx="2895600" cy="1147762"/>
          </a:xfrm>
          <a:prstGeom prst="line">
            <a:avLst/>
          </a:prstGeom>
          <a:noFill/>
          <a:ln w="9525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0" name="Line 10"/>
          <p:cNvSpPr>
            <a:spLocks noChangeShapeType="1"/>
          </p:cNvSpPr>
          <p:nvPr/>
        </p:nvSpPr>
        <p:spPr bwMode="gray">
          <a:xfrm flipH="1">
            <a:off x="0" y="2243138"/>
            <a:ext cx="1866900" cy="438626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1" name="Line 11"/>
          <p:cNvSpPr>
            <a:spLocks noChangeShapeType="1"/>
          </p:cNvSpPr>
          <p:nvPr/>
        </p:nvSpPr>
        <p:spPr bwMode="gray">
          <a:xfrm flipH="1">
            <a:off x="0" y="3570288"/>
            <a:ext cx="2309813" cy="3059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2" name="Line 12"/>
          <p:cNvSpPr>
            <a:spLocks noChangeShapeType="1"/>
          </p:cNvSpPr>
          <p:nvPr/>
        </p:nvSpPr>
        <p:spPr bwMode="gray">
          <a:xfrm flipH="1">
            <a:off x="0" y="4837113"/>
            <a:ext cx="2846388" cy="1792287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sp>
        <p:nvSpPr>
          <p:cNvPr id="51213" name="Line 13"/>
          <p:cNvSpPr>
            <a:spLocks noChangeShapeType="1"/>
          </p:cNvSpPr>
          <p:nvPr/>
        </p:nvSpPr>
        <p:spPr bwMode="gray">
          <a:xfrm flipH="1">
            <a:off x="0" y="6021288"/>
            <a:ext cx="3131840" cy="608112"/>
          </a:xfrm>
          <a:prstGeom prst="line">
            <a:avLst/>
          </a:prstGeom>
          <a:noFill/>
          <a:ln w="19050">
            <a:solidFill>
              <a:srgbClr val="B2B2B2"/>
            </a:solidFill>
            <a:round/>
            <a:headEnd/>
            <a:tailEnd/>
          </a:ln>
          <a:effectLst/>
        </p:spPr>
        <p:txBody>
          <a:bodyPr/>
          <a:lstStyle/>
          <a:p>
            <a:endParaRPr lang="zh-TW" altLang="en-US"/>
          </a:p>
        </p:txBody>
      </p:sp>
      <p:grpSp>
        <p:nvGrpSpPr>
          <p:cNvPr id="2" name="Group 14"/>
          <p:cNvGrpSpPr>
            <a:grpSpLocks/>
          </p:cNvGrpSpPr>
          <p:nvPr/>
        </p:nvGrpSpPr>
        <p:grpSpPr bwMode="auto">
          <a:xfrm>
            <a:off x="0" y="4495800"/>
            <a:ext cx="2514600" cy="2362200"/>
            <a:chOff x="0" y="2654"/>
            <a:chExt cx="1592" cy="1522"/>
          </a:xfrm>
        </p:grpSpPr>
        <p:sp>
          <p:nvSpPr>
            <p:cNvPr id="51215" name="Arc 15"/>
            <p:cNvSpPr>
              <a:spLocks/>
            </p:cNvSpPr>
            <p:nvPr/>
          </p:nvSpPr>
          <p:spPr bwMode="gray">
            <a:xfrm>
              <a:off x="0" y="2733"/>
              <a:ext cx="1440" cy="1443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solidFill>
              <a:srgbClr val="080808">
                <a:alpha val="50000"/>
              </a:srgbClr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6" name="Line 16"/>
            <p:cNvSpPr>
              <a:spLocks noChangeShapeType="1"/>
            </p:cNvSpPr>
            <p:nvPr/>
          </p:nvSpPr>
          <p:spPr bwMode="gray">
            <a:xfrm flipH="1">
              <a:off x="0" y="2654"/>
              <a:ext cx="1592" cy="1522"/>
            </a:xfrm>
            <a:prstGeom prst="line">
              <a:avLst/>
            </a:prstGeom>
            <a:noFill/>
            <a:ln w="9525">
              <a:solidFill>
                <a:srgbClr val="B2B2B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endParaRPr lang="zh-TW" altLang="en-US"/>
            </a:p>
          </p:txBody>
        </p:sp>
        <p:sp>
          <p:nvSpPr>
            <p:cNvPr id="51217" name="Arc 17"/>
            <p:cNvSpPr>
              <a:spLocks/>
            </p:cNvSpPr>
            <p:nvPr/>
          </p:nvSpPr>
          <p:spPr bwMode="gray">
            <a:xfrm>
              <a:off x="0" y="2796"/>
              <a:ext cx="1382" cy="1380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gamma/>
                    <a:shade val="72941"/>
                    <a:invGamma/>
                  </a:srgbClr>
                </a:gs>
                <a:gs pos="100000">
                  <a:srgbClr val="CBBC63"/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  <p:sp>
          <p:nvSpPr>
            <p:cNvPr id="51218" name="Arc 18"/>
            <p:cNvSpPr>
              <a:spLocks/>
            </p:cNvSpPr>
            <p:nvPr/>
          </p:nvSpPr>
          <p:spPr bwMode="gray">
            <a:xfrm>
              <a:off x="14" y="2817"/>
              <a:ext cx="1347" cy="1345"/>
            </a:xfrm>
            <a:custGeom>
              <a:avLst/>
              <a:gdLst>
                <a:gd name="G0" fmla="+- 0 0 0"/>
                <a:gd name="G1" fmla="+- 21600 0 0"/>
                <a:gd name="G2" fmla="+- 21600 0 0"/>
                <a:gd name="T0" fmla="*/ 0 w 21600"/>
                <a:gd name="T1" fmla="*/ 0 h 21600"/>
                <a:gd name="T2" fmla="*/ 21600 w 21600"/>
                <a:gd name="T3" fmla="*/ 21600 h 21600"/>
                <a:gd name="T4" fmla="*/ 0 w 21600"/>
                <a:gd name="T5" fmla="*/ 21600 h 21600"/>
              </a:gdLst>
              <a:ahLst/>
              <a:cxnLst>
                <a:cxn ang="0">
                  <a:pos x="T0" y="T1"/>
                </a:cxn>
                <a:cxn ang="0">
                  <a:pos x="T2" y="T3"/>
                </a:cxn>
                <a:cxn ang="0">
                  <a:pos x="T4" y="T5"/>
                </a:cxn>
              </a:cxnLst>
              <a:rect l="0" t="0" r="r" b="b"/>
              <a:pathLst>
                <a:path w="21600" h="21600" fill="none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</a:path>
                <a:path w="21600" h="21600" stroke="0" extrusionOk="0">
                  <a:moveTo>
                    <a:pt x="-1" y="0"/>
                  </a:moveTo>
                  <a:cubicBezTo>
                    <a:pt x="11929" y="0"/>
                    <a:pt x="21600" y="9670"/>
                    <a:pt x="21600" y="21600"/>
                  </a:cubicBezTo>
                  <a:lnTo>
                    <a:pt x="0" y="21600"/>
                  </a:lnTo>
                  <a:close/>
                </a:path>
              </a:pathLst>
            </a:custGeom>
            <a:gradFill rotWithShape="1">
              <a:gsLst>
                <a:gs pos="0">
                  <a:srgbClr val="CBBC63">
                    <a:alpha val="0"/>
                  </a:srgbClr>
                </a:gs>
                <a:gs pos="100000">
                  <a:srgbClr val="CBBC63">
                    <a:gamma/>
                    <a:tint val="63529"/>
                    <a:invGamma/>
                  </a:srgbClr>
                </a:gs>
              </a:gsLst>
              <a:lin ang="18900000" scaled="1"/>
            </a:gra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endParaRPr lang="zh-TW" altLang="en-US"/>
            </a:p>
          </p:txBody>
        </p:sp>
      </p:grpSp>
      <p:sp>
        <p:nvSpPr>
          <p:cNvPr id="51220" name="Text Box 20"/>
          <p:cNvSpPr txBox="1">
            <a:spLocks noChangeArrowheads="1"/>
          </p:cNvSpPr>
          <p:nvPr/>
        </p:nvSpPr>
        <p:spPr bwMode="black">
          <a:xfrm>
            <a:off x="2368550" y="1371600"/>
            <a:ext cx="276815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rgbClr val="FEFEFE"/>
                </a:solidFill>
                <a:latin typeface="標楷體" pitchFamily="65" charset="-120"/>
                <a:ea typeface="標楷體" pitchFamily="65" charset="-120"/>
              </a:rPr>
              <a:t>每日主要學科作業</a:t>
            </a:r>
            <a:endParaRPr lang="en-US" altLang="zh-TW" sz="2400" dirty="0">
              <a:solidFill>
                <a:srgbClr val="FEFEFE"/>
              </a:solidFill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1" name="Text Box 21"/>
          <p:cNvSpPr txBox="1">
            <a:spLocks noChangeArrowheads="1"/>
          </p:cNvSpPr>
          <p:nvPr/>
        </p:nvSpPr>
        <p:spPr bwMode="black">
          <a:xfrm>
            <a:off x="2992229" y="2938760"/>
            <a:ext cx="2926394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每日語文必備作業</a:t>
            </a:r>
            <a:endParaRPr lang="en-US" altLang="zh-TW" sz="2400" dirty="0">
              <a:solidFill>
                <a:schemeClr val="accent1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2" name="Text Box 22"/>
          <p:cNvSpPr txBox="1">
            <a:spLocks noChangeArrowheads="1"/>
          </p:cNvSpPr>
          <p:nvPr/>
        </p:nvSpPr>
        <p:spPr bwMode="black">
          <a:xfrm>
            <a:off x="3424238" y="4221088"/>
            <a:ext cx="482017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folHlink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每週心得一篇，每兩週一本共讀書</a:t>
            </a:r>
            <a:endParaRPr lang="en-US" altLang="zh-TW" sz="2400" dirty="0">
              <a:solidFill>
                <a:schemeClr val="folHlink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3" name="Text Box 23"/>
          <p:cNvSpPr txBox="1">
            <a:spLocks noChangeArrowheads="1"/>
          </p:cNvSpPr>
          <p:nvPr/>
        </p:nvSpPr>
        <p:spPr bwMode="black">
          <a:xfrm>
            <a:off x="3779912" y="5415607"/>
            <a:ext cx="1892300" cy="46166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zh-TW" altLang="en-US" sz="2400" dirty="0" smtClean="0">
                <a:solidFill>
                  <a:schemeClr val="accent2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標楷體" pitchFamily="65" charset="-120"/>
                <a:ea typeface="標楷體" pitchFamily="65" charset="-120"/>
              </a:rPr>
              <a:t>長期目標</a:t>
            </a:r>
            <a:endParaRPr lang="en-US" altLang="zh-TW" sz="2400" dirty="0">
              <a:solidFill>
                <a:schemeClr val="accent2"/>
              </a:solidFill>
              <a:effectLst>
                <a:outerShdw blurRad="38100" dist="38100" dir="2700000" algn="tl">
                  <a:srgbClr val="000000"/>
                </a:outerShdw>
              </a:effectLst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24" name="AutoShape 24"/>
          <p:cNvSpPr>
            <a:spLocks noChangeArrowheads="1"/>
          </p:cNvSpPr>
          <p:nvPr/>
        </p:nvSpPr>
        <p:spPr bwMode="gray">
          <a:xfrm>
            <a:off x="3131840" y="5589240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2"/>
              </a:gs>
              <a:gs pos="100000">
                <a:schemeClr val="accent2">
                  <a:gamma/>
                  <a:shade val="50980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28" name="Text Box 28"/>
          <p:cNvSpPr txBox="1">
            <a:spLocks noChangeArrowheads="1"/>
          </p:cNvSpPr>
          <p:nvPr/>
        </p:nvSpPr>
        <p:spPr bwMode="black">
          <a:xfrm>
            <a:off x="2774950" y="1685925"/>
            <a:ext cx="4173314" cy="1200329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每日固定兩項回家作業，控制在九十分鐘內能完成。（不包含科任作業）　</a:t>
            </a:r>
          </a:p>
        </p:txBody>
      </p:sp>
      <p:sp>
        <p:nvSpPr>
          <p:cNvPr id="51232" name="Text Box 32"/>
          <p:cNvSpPr txBox="1">
            <a:spLocks noChangeArrowheads="1"/>
          </p:cNvSpPr>
          <p:nvPr/>
        </p:nvSpPr>
        <p:spPr bwMode="black">
          <a:xfrm>
            <a:off x="3142011" y="3312467"/>
            <a:ext cx="3989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每天一句成語造句，偶而輔以佳句抄寫背誦。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36" name="Text Box 36"/>
          <p:cNvSpPr txBox="1">
            <a:spLocks noChangeArrowheads="1"/>
          </p:cNvSpPr>
          <p:nvPr/>
        </p:nvSpPr>
        <p:spPr bwMode="black">
          <a:xfrm>
            <a:off x="3707904" y="4614227"/>
            <a:ext cx="3989387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每週心得為自省週記或報紙詩文閱讀內容一篇。</a:t>
            </a:r>
          </a:p>
        </p:txBody>
      </p:sp>
      <p:sp>
        <p:nvSpPr>
          <p:cNvPr id="51240" name="Text Box 40"/>
          <p:cNvSpPr txBox="1">
            <a:spLocks noChangeArrowheads="1"/>
          </p:cNvSpPr>
          <p:nvPr/>
        </p:nvSpPr>
        <p:spPr bwMode="black">
          <a:xfrm>
            <a:off x="3923928" y="5775647"/>
            <a:ext cx="3989388" cy="830997"/>
          </a:xfrm>
          <a:prstGeom prst="rect">
            <a:avLst/>
          </a:prstGeom>
          <a:noFill/>
          <a:ln w="9525" algn="ctr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/>
            <a:r>
              <a:rPr lang="zh-TW" altLang="en-US" sz="2400" dirty="0" smtClean="0">
                <a:latin typeface="標楷體" pitchFamily="65" charset="-120"/>
                <a:ea typeface="標楷體" pitchFamily="65" charset="-120"/>
              </a:rPr>
              <a:t>培養學生精熟的語文及數理能力。</a:t>
            </a:r>
            <a:endParaRPr lang="zh-TW" altLang="en-US" sz="2400" dirty="0">
              <a:latin typeface="標楷體" pitchFamily="65" charset="-120"/>
              <a:ea typeface="標楷體" pitchFamily="65" charset="-120"/>
            </a:endParaRPr>
          </a:p>
        </p:txBody>
      </p:sp>
      <p:sp>
        <p:nvSpPr>
          <p:cNvPr id="51241" name="AutoShape 41"/>
          <p:cNvSpPr>
            <a:spLocks noChangeArrowheads="1"/>
          </p:cNvSpPr>
          <p:nvPr/>
        </p:nvSpPr>
        <p:spPr bwMode="gray">
          <a:xfrm>
            <a:off x="1695450" y="170656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hlink">
                  <a:gamma/>
                  <a:tint val="20000"/>
                  <a:invGamma/>
                </a:schemeClr>
              </a:gs>
              <a:gs pos="100000">
                <a:schemeClr val="hlink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2" name="AutoShape 42"/>
          <p:cNvSpPr>
            <a:spLocks noChangeArrowheads="1"/>
          </p:cNvSpPr>
          <p:nvPr/>
        </p:nvSpPr>
        <p:spPr bwMode="gray">
          <a:xfrm>
            <a:off x="2181225" y="3071813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>
                  <a:gamma/>
                  <a:tint val="28627"/>
                  <a:invGamma/>
                </a:schemeClr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3" name="AutoShape 43"/>
          <p:cNvSpPr>
            <a:spLocks noChangeArrowheads="1"/>
          </p:cNvSpPr>
          <p:nvPr/>
        </p:nvSpPr>
        <p:spPr bwMode="gray">
          <a:xfrm>
            <a:off x="2776538" y="4383088"/>
            <a:ext cx="657225" cy="657225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folHlink"/>
              </a:gs>
              <a:gs pos="100000">
                <a:schemeClr val="folHlink">
                  <a:gamma/>
                  <a:shade val="79216"/>
                  <a:invGamma/>
                </a:schemeClr>
              </a:gs>
            </a:gsLst>
            <a:lin ang="5400000" scaled="1"/>
          </a:gradFill>
          <a:ln w="9525">
            <a:solidFill>
              <a:srgbClr val="FEFFFF"/>
            </a:solidFill>
            <a:round/>
            <a:headEnd/>
            <a:tailEnd/>
          </a:ln>
          <a:effectLst>
            <a:outerShdw dist="35921" dir="2700000" algn="ctr" rotWithShape="0">
              <a:srgbClr val="080808">
                <a:alpha val="50000"/>
              </a:srgbClr>
            </a:outerShdw>
          </a:effectLst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4" name="AutoShape 44"/>
          <p:cNvSpPr>
            <a:spLocks noChangeArrowheads="1"/>
          </p:cNvSpPr>
          <p:nvPr/>
        </p:nvSpPr>
        <p:spPr bwMode="gray">
          <a:xfrm>
            <a:off x="534988" y="3732213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72941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51245" name="AutoShape 45"/>
          <p:cNvSpPr>
            <a:spLocks noChangeArrowheads="1"/>
          </p:cNvSpPr>
          <p:nvPr/>
        </p:nvSpPr>
        <p:spPr bwMode="gray">
          <a:xfrm>
            <a:off x="2843213" y="6299200"/>
            <a:ext cx="228600" cy="228600"/>
          </a:xfrm>
          <a:custGeom>
            <a:avLst/>
            <a:gdLst>
              <a:gd name="G0" fmla="+- 5400 0 0"/>
              <a:gd name="G1" fmla="+- 21600 0 5400"/>
              <a:gd name="G2" fmla="+- 21600 0 5400"/>
              <a:gd name="G3" fmla="*/ G0 2929 10000"/>
              <a:gd name="G4" fmla="+- 21600 0 G3"/>
              <a:gd name="G5" fmla="+- 21600 0 G3"/>
              <a:gd name="T0" fmla="*/ 10800 w 21600"/>
              <a:gd name="T1" fmla="*/ 0 h 21600"/>
              <a:gd name="T2" fmla="*/ 3163 w 21600"/>
              <a:gd name="T3" fmla="*/ 3163 h 21600"/>
              <a:gd name="T4" fmla="*/ 0 w 21600"/>
              <a:gd name="T5" fmla="*/ 10800 h 21600"/>
              <a:gd name="T6" fmla="*/ 3163 w 21600"/>
              <a:gd name="T7" fmla="*/ 18437 h 21600"/>
              <a:gd name="T8" fmla="*/ 10800 w 21600"/>
              <a:gd name="T9" fmla="*/ 21600 h 21600"/>
              <a:gd name="T10" fmla="*/ 18437 w 21600"/>
              <a:gd name="T11" fmla="*/ 18437 h 21600"/>
              <a:gd name="T12" fmla="*/ 21600 w 21600"/>
              <a:gd name="T13" fmla="*/ 10800 h 21600"/>
              <a:gd name="T14" fmla="*/ 18437 w 21600"/>
              <a:gd name="T15" fmla="*/ 3163 h 21600"/>
              <a:gd name="T16" fmla="*/ 3163 w 21600"/>
              <a:gd name="T17" fmla="*/ 3163 h 21600"/>
              <a:gd name="T18" fmla="*/ 18437 w 21600"/>
              <a:gd name="T19" fmla="*/ 18437 h 21600"/>
            </a:gdLst>
            <a:ahLst/>
            <a:cxnLst>
              <a:cxn ang="0">
                <a:pos x="T0" y="T1"/>
              </a:cxn>
              <a:cxn ang="0">
                <a:pos x="T2" y="T3"/>
              </a:cxn>
              <a:cxn ang="0">
                <a:pos x="T4" y="T5"/>
              </a:cxn>
              <a:cxn ang="0">
                <a:pos x="T6" y="T7"/>
              </a:cxn>
              <a:cxn ang="0">
                <a:pos x="T8" y="T9"/>
              </a:cxn>
              <a:cxn ang="0">
                <a:pos x="T10" y="T11"/>
              </a:cxn>
              <a:cxn ang="0">
                <a:pos x="T12" y="T13"/>
              </a:cxn>
              <a:cxn ang="0">
                <a:pos x="T14" y="T15"/>
              </a:cxn>
            </a:cxnLst>
            <a:rect l="T16" t="T17" r="T18" b="T19"/>
            <a:pathLst>
              <a:path w="21600" h="21600">
                <a:moveTo>
                  <a:pt x="0" y="10800"/>
                </a:moveTo>
                <a:cubicBezTo>
                  <a:pt x="0" y="4835"/>
                  <a:pt x="4835" y="0"/>
                  <a:pt x="10800" y="0"/>
                </a:cubicBezTo>
                <a:cubicBezTo>
                  <a:pt x="16765" y="0"/>
                  <a:pt x="21600" y="4835"/>
                  <a:pt x="21600" y="10800"/>
                </a:cubicBezTo>
                <a:cubicBezTo>
                  <a:pt x="21600" y="16765"/>
                  <a:pt x="16765" y="21600"/>
                  <a:pt x="10800" y="21600"/>
                </a:cubicBezTo>
                <a:cubicBezTo>
                  <a:pt x="4835" y="21600"/>
                  <a:pt x="0" y="16765"/>
                  <a:pt x="0" y="10800"/>
                </a:cubicBezTo>
                <a:close/>
                <a:moveTo>
                  <a:pt x="5400" y="10800"/>
                </a:moveTo>
                <a:cubicBezTo>
                  <a:pt x="5400" y="13782"/>
                  <a:pt x="7818" y="16200"/>
                  <a:pt x="10800" y="16200"/>
                </a:cubicBezTo>
                <a:cubicBezTo>
                  <a:pt x="13782" y="16200"/>
                  <a:pt x="16200" y="13782"/>
                  <a:pt x="16200" y="10800"/>
                </a:cubicBezTo>
                <a:cubicBezTo>
                  <a:pt x="16200" y="7818"/>
                  <a:pt x="13782" y="5400"/>
                  <a:pt x="10800" y="5400"/>
                </a:cubicBezTo>
                <a:cubicBezTo>
                  <a:pt x="7818" y="5400"/>
                  <a:pt x="5400" y="7818"/>
                  <a:pt x="5400" y="10800"/>
                </a:cubicBezTo>
                <a:close/>
              </a:path>
            </a:pathLst>
          </a:custGeom>
          <a:gradFill rotWithShape="1">
            <a:gsLst>
              <a:gs pos="0">
                <a:schemeClr val="accent1"/>
              </a:gs>
              <a:gs pos="100000">
                <a:schemeClr val="accent1">
                  <a:gamma/>
                  <a:shade val="19216"/>
                  <a:invGamma/>
                </a:schemeClr>
              </a:gs>
            </a:gsLst>
            <a:lin ang="5400000" scaled="1"/>
          </a:gradFill>
          <a:ln w="9525">
            <a:solidFill>
              <a:schemeClr val="accent1"/>
            </a:solidFill>
            <a:round/>
            <a:headEnd/>
            <a:tailEnd/>
          </a:ln>
          <a:effectLst/>
        </p:spPr>
        <p:txBody>
          <a:bodyPr wrap="none" anchor="ctr"/>
          <a:lstStyle/>
          <a:p>
            <a:endParaRPr lang="zh-TW" altLang="en-US"/>
          </a:p>
        </p:txBody>
      </p:sp>
      <p:sp>
        <p:nvSpPr>
          <p:cNvPr id="38" name="Text Box 19"/>
          <p:cNvSpPr txBox="1">
            <a:spLocks noChangeArrowheads="1"/>
          </p:cNvSpPr>
          <p:nvPr/>
        </p:nvSpPr>
        <p:spPr bwMode="gray">
          <a:xfrm>
            <a:off x="14451" y="5591881"/>
            <a:ext cx="1636385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0" algn="ctr">
              <a:spcBef>
                <a:spcPct val="50000"/>
              </a:spcBef>
            </a:pPr>
            <a:r>
              <a:rPr lang="zh-TW" altLang="en-US" sz="3600" dirty="0">
                <a:solidFill>
                  <a:srgbClr val="FF0000"/>
                </a:solidFill>
                <a:effectLst>
                  <a:outerShdw blurRad="38100" dist="38100" dir="2700000" algn="tl">
                    <a:srgbClr val="FFFFFF"/>
                  </a:outerShdw>
                </a:effectLst>
                <a:latin typeface="Verdana" pitchFamily="34" charset="0"/>
                <a:ea typeface="新細明體" pitchFamily="18" charset="-120"/>
              </a:rPr>
              <a:t>一級棒</a:t>
            </a:r>
            <a:endParaRPr lang="en-US" altLang="zh-TW" sz="3600" dirty="0">
              <a:solidFill>
                <a:srgbClr val="FF0000"/>
              </a:solidFill>
              <a:effectLst>
                <a:outerShdw blurRad="38100" dist="38100" dir="2700000" algn="tl">
                  <a:srgbClr val="FFFFFF"/>
                </a:outerShdw>
              </a:effectLst>
              <a:latin typeface="Verdana" pitchFamily="34" charset="0"/>
              <a:ea typeface="新細明體" pitchFamily="18" charset="-120"/>
            </a:endParaRPr>
          </a:p>
        </p:txBody>
      </p:sp>
    </p:spTree>
    <p:extLst>
      <p:ext uri="{BB962C8B-B14F-4D97-AF65-F5344CB8AC3E}">
        <p14:creationId xmlns:p14="http://schemas.microsoft.com/office/powerpoint/2010/main" val="182361061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431TGp_hopedraw_dark_ani">
  <a:themeElements>
    <a:clrScheme name="Default Design 3">
      <a:dk1>
        <a:srgbClr val="000000"/>
      </a:dk1>
      <a:lt1>
        <a:srgbClr val="0BA6F3"/>
      </a:lt1>
      <a:dk2>
        <a:srgbClr val="CCFFFF"/>
      </a:dk2>
      <a:lt2>
        <a:srgbClr val="1C1C1C"/>
      </a:lt2>
      <a:accent1>
        <a:srgbClr val="F29000"/>
      </a:accent1>
      <a:accent2>
        <a:srgbClr val="98C630"/>
      </a:accent2>
      <a:accent3>
        <a:srgbClr val="AAD0F8"/>
      </a:accent3>
      <a:accent4>
        <a:srgbClr val="000000"/>
      </a:accent4>
      <a:accent5>
        <a:srgbClr val="F7C6AA"/>
      </a:accent5>
      <a:accent6>
        <a:srgbClr val="89B32A"/>
      </a:accent6>
      <a:hlink>
        <a:srgbClr val="EEC100"/>
      </a:hlink>
      <a:folHlink>
        <a:srgbClr val="53AADB"/>
      </a:folHlink>
    </a:clrScheme>
    <a:fontScheme name="Default Design">
      <a:majorFont>
        <a:latin typeface="Tw Cen MT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l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1800" b="1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Arial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4FD2D9"/>
        </a:lt1>
        <a:dk2>
          <a:srgbClr val="FFFFFF"/>
        </a:dk2>
        <a:lt2>
          <a:srgbClr val="1C1C1C"/>
        </a:lt2>
        <a:accent1>
          <a:srgbClr val="E6CD10"/>
        </a:accent1>
        <a:accent2>
          <a:srgbClr val="36A1D6"/>
        </a:accent2>
        <a:accent3>
          <a:srgbClr val="B2E5E9"/>
        </a:accent3>
        <a:accent4>
          <a:srgbClr val="000000"/>
        </a:accent4>
        <a:accent5>
          <a:srgbClr val="F0E3AA"/>
        </a:accent5>
        <a:accent6>
          <a:srgbClr val="3091C2"/>
        </a:accent6>
        <a:hlink>
          <a:srgbClr val="DA6CE2"/>
        </a:hlink>
        <a:folHlink>
          <a:srgbClr val="F46C79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BCD4B"/>
        </a:lt1>
        <a:dk2>
          <a:srgbClr val="FFFFFF"/>
        </a:dk2>
        <a:lt2>
          <a:srgbClr val="1C1C1C"/>
        </a:lt2>
        <a:accent1>
          <a:srgbClr val="7AB31D"/>
        </a:accent1>
        <a:accent2>
          <a:srgbClr val="22CC97"/>
        </a:accent2>
        <a:accent3>
          <a:srgbClr val="FDE3B1"/>
        </a:accent3>
        <a:accent4>
          <a:srgbClr val="000000"/>
        </a:accent4>
        <a:accent5>
          <a:srgbClr val="BED6AB"/>
        </a:accent5>
        <a:accent6>
          <a:srgbClr val="1EB988"/>
        </a:accent6>
        <a:hlink>
          <a:srgbClr val="27B3E5"/>
        </a:hlink>
        <a:folHlink>
          <a:srgbClr val="8F63E7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0BA6F3"/>
        </a:lt1>
        <a:dk2>
          <a:srgbClr val="CCFFFF"/>
        </a:dk2>
        <a:lt2>
          <a:srgbClr val="1C1C1C"/>
        </a:lt2>
        <a:accent1>
          <a:srgbClr val="F29000"/>
        </a:accent1>
        <a:accent2>
          <a:srgbClr val="98C630"/>
        </a:accent2>
        <a:accent3>
          <a:srgbClr val="AAD0F8"/>
        </a:accent3>
        <a:accent4>
          <a:srgbClr val="000000"/>
        </a:accent4>
        <a:accent5>
          <a:srgbClr val="F7C6AA"/>
        </a:accent5>
        <a:accent6>
          <a:srgbClr val="89B32A"/>
        </a:accent6>
        <a:hlink>
          <a:srgbClr val="EEC100"/>
        </a:hlink>
        <a:folHlink>
          <a:srgbClr val="53AADB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docProps/app.xml><?xml version="1.0" encoding="utf-8"?>
<Properties xmlns="http://schemas.openxmlformats.org/officeDocument/2006/extended-properties" xmlns:vt="http://schemas.openxmlformats.org/officeDocument/2006/docPropsVTypes">
  <Template>431TGp_hopedraw_dark_ani</Template>
  <TotalTime>465</TotalTime>
  <Words>1013</Words>
  <Application>Microsoft Office PowerPoint</Application>
  <PresentationFormat>如螢幕大小 (4:3)</PresentationFormat>
  <Paragraphs>183</Paragraphs>
  <Slides>19</Slides>
  <Notes>0</Notes>
  <HiddenSlides>0</HiddenSlides>
  <MMClips>0</MMClips>
  <ScaleCrop>false</ScaleCrop>
  <HeadingPairs>
    <vt:vector size="4" baseType="variant">
      <vt:variant>
        <vt:lpstr>佈景主題</vt:lpstr>
      </vt:variant>
      <vt:variant>
        <vt:i4>1</vt:i4>
      </vt:variant>
      <vt:variant>
        <vt:lpstr>投影片標題</vt:lpstr>
      </vt:variant>
      <vt:variant>
        <vt:i4>19</vt:i4>
      </vt:variant>
    </vt:vector>
  </HeadingPairs>
  <TitlesOfParts>
    <vt:vector size="20" baseType="lpstr">
      <vt:lpstr>431TGp_hopedraw_dark_ani</vt:lpstr>
      <vt:lpstr>105學年度上學期家長日 </vt:lpstr>
      <vt:lpstr>導師介紹~許莉苓老師</vt:lpstr>
      <vt:lpstr>班級經營理念</vt:lpstr>
      <vt:lpstr>班級經營~早自修</vt:lpstr>
      <vt:lpstr>班級經營~中午用餐</vt:lpstr>
      <vt:lpstr>班級經營~獎勵制度</vt:lpstr>
      <vt:lpstr>班級經營~活動方面</vt:lpstr>
      <vt:lpstr>班級經營~活動方面</vt:lpstr>
      <vt:lpstr>教學活動介紹~作業部份</vt:lpstr>
      <vt:lpstr>教學活動介紹～考試部份</vt:lpstr>
      <vt:lpstr>班級宣導事項</vt:lpstr>
      <vt:lpstr>學校宣導～學務處生教組</vt:lpstr>
      <vt:lpstr>學校宣導～學務處生教組</vt:lpstr>
      <vt:lpstr>學校宣導～學務處生教組</vt:lpstr>
      <vt:lpstr>學校宣導～學務處生教組</vt:lpstr>
      <vt:lpstr>學校宣導～學務處衛生組</vt:lpstr>
      <vt:lpstr>學校宣導～輔導室輔導組</vt:lpstr>
      <vt:lpstr>討論事項及臨時動議</vt:lpstr>
      <vt:lpstr>PowerPoint 簡報</vt:lpstr>
    </vt:vector>
  </TitlesOfParts>
  <Company>Hollings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101學年度上學期家長日 </dc:title>
  <dc:creator>Hsu22</dc:creator>
  <cp:lastModifiedBy>user</cp:lastModifiedBy>
  <cp:revision>89</cp:revision>
  <dcterms:created xsi:type="dcterms:W3CDTF">2012-09-14T22:35:04Z</dcterms:created>
  <dcterms:modified xsi:type="dcterms:W3CDTF">2016-09-23T10:27:40Z</dcterms:modified>
</cp:coreProperties>
</file>