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459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351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9653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535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4696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956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4383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411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384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2316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6376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2289E-0051-4CCB-AE64-FFB4F0C76E69}" type="datetimeFigureOut">
              <a:rPr lang="zh-TW" altLang="en-US" smtClean="0"/>
              <a:t>2021/10/25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329D9-A0E0-40B1-8654-41172E261D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55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110</a:t>
            </a:r>
            <a:r>
              <a:rPr lang="zh-TW" altLang="en-US" dirty="0" smtClean="0"/>
              <a:t>年度第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期社區生活營成果簡報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新南國小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1898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心理師與個案晤談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28" y="1825625"/>
            <a:ext cx="3265344" cy="4351338"/>
          </a:xfrm>
        </p:spPr>
      </p:pic>
    </p:spTree>
    <p:extLst>
      <p:ext uri="{BB962C8B-B14F-4D97-AF65-F5344CB8AC3E}">
        <p14:creationId xmlns:p14="http://schemas.microsoft.com/office/powerpoint/2010/main" val="425071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心理師與個案晤談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79949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輔導主任進行毒品濫用與防制宣導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99" y="1825625"/>
            <a:ext cx="5804402" cy="4351338"/>
          </a:xfrm>
        </p:spPr>
      </p:pic>
    </p:spTree>
    <p:extLst>
      <p:ext uri="{BB962C8B-B14F-4D97-AF65-F5344CB8AC3E}">
        <p14:creationId xmlns:p14="http://schemas.microsoft.com/office/powerpoint/2010/main" val="381595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輔導主任主持講座開場暨介紹講師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99" y="1825625"/>
            <a:ext cx="5804402" cy="4351338"/>
          </a:xfrm>
        </p:spPr>
      </p:pic>
    </p:spTree>
    <p:extLst>
      <p:ext uri="{BB962C8B-B14F-4D97-AF65-F5344CB8AC3E}">
        <p14:creationId xmlns:p14="http://schemas.microsoft.com/office/powerpoint/2010/main" val="4073925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講師宣講如何使用桌遊增進親子關係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99" y="1825625"/>
            <a:ext cx="5804402" cy="4351338"/>
          </a:xfrm>
        </p:spPr>
      </p:pic>
    </p:spTree>
    <p:extLst>
      <p:ext uri="{BB962C8B-B14F-4D97-AF65-F5344CB8AC3E}">
        <p14:creationId xmlns:p14="http://schemas.microsoft.com/office/powerpoint/2010/main" val="3293694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講師實地指導各組進行親子桌遊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84" y="1825625"/>
            <a:ext cx="3262031" cy="4351338"/>
          </a:xfrm>
        </p:spPr>
      </p:pic>
    </p:spTree>
    <p:extLst>
      <p:ext uri="{BB962C8B-B14F-4D97-AF65-F5344CB8AC3E}">
        <p14:creationId xmlns:p14="http://schemas.microsoft.com/office/powerpoint/2010/main" val="822978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家長認真聽講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99" y="1825625"/>
            <a:ext cx="5804402" cy="4351338"/>
          </a:xfrm>
        </p:spPr>
      </p:pic>
    </p:spTree>
    <p:extLst>
      <p:ext uri="{BB962C8B-B14F-4D97-AF65-F5344CB8AC3E}">
        <p14:creationId xmlns:p14="http://schemas.microsoft.com/office/powerpoint/2010/main" val="352089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mtClean="0"/>
              <a:t>講師實地指導各組進行親子桌遊</a:t>
            </a:r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984" y="1825625"/>
            <a:ext cx="3262031" cy="4351338"/>
          </a:xfrm>
        </p:spPr>
      </p:pic>
    </p:spTree>
    <p:extLst>
      <p:ext uri="{BB962C8B-B14F-4D97-AF65-F5344CB8AC3E}">
        <p14:creationId xmlns:p14="http://schemas.microsoft.com/office/powerpoint/2010/main" val="3961097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73</Words>
  <Application>Microsoft Office PowerPoint</Application>
  <PresentationFormat>寬螢幕</PresentationFormat>
  <Paragraphs>10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110年度第2期社區生活營成果簡報</vt:lpstr>
      <vt:lpstr>心理師與個案晤談</vt:lpstr>
      <vt:lpstr>心理師與個案晤談</vt:lpstr>
      <vt:lpstr>輔導主任進行毒品濫用與防制宣導</vt:lpstr>
      <vt:lpstr>輔導主任主持講座開場暨介紹講師</vt:lpstr>
      <vt:lpstr>講師宣講如何使用桌遊增進親子關係</vt:lpstr>
      <vt:lpstr>講師實地指導各組進行親子桌遊</vt:lpstr>
      <vt:lpstr>家長認真聽講</vt:lpstr>
      <vt:lpstr>講師實地指導各組進行親子桌遊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110年度第2期社區生活營成果簡報</dc:title>
  <dc:creator>5A88</dc:creator>
  <cp:lastModifiedBy>5A88</cp:lastModifiedBy>
  <cp:revision>1</cp:revision>
  <dcterms:created xsi:type="dcterms:W3CDTF">2021-10-25T05:11:35Z</dcterms:created>
  <dcterms:modified xsi:type="dcterms:W3CDTF">2021-10-25T05:17:51Z</dcterms:modified>
</cp:coreProperties>
</file>