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6"/>
  </p:notesMasterIdLst>
  <p:sldIdLst>
    <p:sldId id="275" r:id="rId2"/>
    <p:sldId id="286" r:id="rId3"/>
    <p:sldId id="287" r:id="rId4"/>
    <p:sldId id="276" r:id="rId5"/>
    <p:sldId id="277" r:id="rId6"/>
    <p:sldId id="288" r:id="rId7"/>
    <p:sldId id="279" r:id="rId8"/>
    <p:sldId id="289" r:id="rId9"/>
    <p:sldId id="285" r:id="rId10"/>
    <p:sldId id="280" r:id="rId11"/>
    <p:sldId id="281" r:id="rId12"/>
    <p:sldId id="282" r:id="rId13"/>
    <p:sldId id="283" r:id="rId14"/>
    <p:sldId id="284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61D18E-B3E6-4698-AC34-2A5A6ABCCC76}" type="datetimeFigureOut">
              <a:rPr lang="zh-TW" altLang="en-US" smtClean="0"/>
              <a:t>2017/5/2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5E6DF4-0279-425A-A9A3-52CAB57F5E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705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78716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36742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61020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1129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39924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14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48592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66248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209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3892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58015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9842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9746924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30463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5E6DF4-0279-425A-A9A3-52CAB57F5E2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675715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dirty="0" smtClean="0">
                <a:solidFill>
                  <a:srgbClr val="0000FF"/>
                </a:solidFill>
              </a:rPr>
              <a:t>十、果真如此嗎</a:t>
            </a:r>
          </a:p>
        </p:txBody>
      </p:sp>
    </p:spTree>
    <p:extLst>
      <p:ext uri="{BB962C8B-B14F-4D97-AF65-F5344CB8AC3E}">
        <p14:creationId xmlns:p14="http://schemas.microsoft.com/office/powerpoint/2010/main" val="2823005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067944" y="692696"/>
            <a:ext cx="388843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為了抓到這件凶殺案的犯人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，警方動員所有資源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追根究柢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的詳細檢查各種線索。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追根究柢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-36512" y="692696"/>
            <a:ext cx="3888432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如果你想成為一位優秀的科學家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，不管遇到任何問題都要具備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追根究柢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的精神才行。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824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4535983" y="858395"/>
            <a:ext cx="900113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因果複句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5724128" y="692150"/>
            <a:ext cx="23762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羔羊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之所以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會跪下來喝奶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是因為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牠長得太高了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0000FF"/>
                </a:solidFill>
              </a:rPr>
              <a:t>句型練習</a:t>
            </a:r>
            <a:endParaRPr lang="zh-TW" altLang="en-US" sz="4000" b="1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03648" y="764704"/>
            <a:ext cx="23762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老師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之所以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會沒有處罰他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是因為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他主動向對方道歉並賠償損失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357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7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724128" y="692150"/>
            <a:ext cx="23762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生活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之所以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會如此愉悅與幸福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是因為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我們已學會知足與感恩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483768" y="620688"/>
            <a:ext cx="2376263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這隻母猴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之所以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會發狂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itchFamily="18" charset="-120"/>
              </a:rPr>
              <a:t>是因為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itchFamily="18" charset="-120"/>
              </a:rPr>
              <a:t>牠的小孩被貪心的獵人捉走了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281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設問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4067944" y="620688"/>
            <a:ext cx="3132348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6" name="Rectangle 5"/>
          <p:cNvSpPr txBox="1">
            <a:spLocks noChangeArrowheads="1"/>
          </p:cNvSpPr>
          <p:nvPr/>
        </p:nvSpPr>
        <p:spPr bwMode="auto">
          <a:xfrm>
            <a:off x="5220072" y="620688"/>
            <a:ext cx="2448272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「可是，沒有經過科學方法的驗證，這些道理真的可信嗎？」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  <p:sp>
        <p:nvSpPr>
          <p:cNvPr id="8" name="Rectangle 5"/>
          <p:cNvSpPr txBox="1">
            <a:spLocks noChangeArrowheads="1"/>
          </p:cNvSpPr>
          <p:nvPr/>
        </p:nvSpPr>
        <p:spPr bwMode="auto">
          <a:xfrm>
            <a:off x="2411760" y="729182"/>
            <a:ext cx="1584176" cy="5759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</a:pP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「實際上，遇到熊裝死真的有用嗎？」</a:t>
            </a:r>
            <a:endParaRPr lang="zh-TW" altLang="en-US" sz="4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053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6" grpId="0" build="p"/>
      <p:bldP spid="8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812360" y="1052512"/>
            <a:ext cx="936104" cy="511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排比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  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827584" y="620688"/>
            <a:ext cx="5328592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因為從前的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人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自然知識是不足的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對專家、學者又盲目崇拜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，再加上當時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觀察工具不夠精密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觀察方法不夠周延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，用來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/>
                <a:ea typeface="新細明體"/>
              </a:rPr>
              <a:t>分析推理的資料也不夠齊全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3233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372200" y="980728"/>
            <a:ext cx="1080120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面對浩瀚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星空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8100391" y="1557338"/>
            <a:ext cx="1008683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000" b="1" dirty="0" smtClean="0">
                <a:solidFill>
                  <a:srgbClr val="FF0000"/>
                </a:solidFill>
              </a:rPr>
              <a:t>短語</a:t>
            </a:r>
            <a:r>
              <a:rPr lang="zh-TW" altLang="en-US" sz="4000" dirty="0" smtClean="0">
                <a:solidFill>
                  <a:srgbClr val="0000FF"/>
                </a:solidFill>
              </a:rPr>
              <a:t>練習</a:t>
            </a:r>
            <a:endParaRPr lang="zh-TW" altLang="en-US" sz="4000" dirty="0">
              <a:solidFill>
                <a:srgbClr val="0000FF"/>
              </a:solidFill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4572000" y="980728"/>
            <a:ext cx="1080120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把握短暫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時光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411760" y="1052736"/>
            <a:ext cx="1080120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凝視不朽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畫作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72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7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372200" y="980728"/>
            <a:ext cx="1080120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秉持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懷疑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精神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644008" y="980728"/>
            <a:ext cx="1080120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擁抱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遠大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夢想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2915816" y="980728"/>
            <a:ext cx="1080120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惆悵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著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分離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未來</a:t>
            </a:r>
            <a:endParaRPr lang="zh-TW" altLang="en-US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9217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8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6300192" y="836711"/>
            <a:ext cx="1584176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不斷的去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探索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>
                <a:solidFill>
                  <a:srgbClr val="0000FF"/>
                </a:solidFill>
              </a:rPr>
              <a:t>不斷的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去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驗證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355976" y="836712"/>
            <a:ext cx="1584176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不斷的去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練習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>
                <a:solidFill>
                  <a:srgbClr val="0000FF"/>
                </a:solidFill>
              </a:rPr>
              <a:t>不斷的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去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修正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411760" y="836711"/>
            <a:ext cx="1584176" cy="54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不斷的去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研究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</a:t>
            </a:r>
            <a:r>
              <a:rPr lang="zh-TW" altLang="en-US" sz="4400" b="1" dirty="0">
                <a:solidFill>
                  <a:srgbClr val="0000FF"/>
                </a:solidFill>
              </a:rPr>
              <a:t>不斷的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去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創新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1705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58" grpId="0"/>
      <p:bldP spid="8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5148064" y="476672"/>
            <a:ext cx="252028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對於這題簡單的數學題目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，哥哥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不假思索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就能找到答案了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不假思索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339752" y="476672"/>
            <a:ext cx="252028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班上有人未分類就亂丟垃圾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，老師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不假思索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就知道是誰做的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7495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427984" y="476672"/>
            <a:ext cx="324036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他說了一個自己編的故事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，沒想到弟弟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信以為真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，興沖沖跑去說給媽媽聽。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500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信以為真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83568" y="621407"/>
            <a:ext cx="3240360" cy="6047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這個網路流傳的八卦新聞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，許多人一直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信以為真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，後來當事人出面證實只是流言。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8470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572000" y="692696"/>
            <a:ext cx="309562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生活中常聽到許多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似是而非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的說法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，我們要加以分辨才不會被誤導。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似是而非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0" y="764704"/>
            <a:ext cx="3887713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網路上流傳了許多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似是而非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的言論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，我們不能未加思索的就全盤接受，以免誤人誤己。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07048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572000" y="692696"/>
            <a:ext cx="309562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自己要有判斷是非對錯的能力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，不要只是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糊里糊塗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的照著別人的想法做事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糊里糊塗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51521" y="764704"/>
            <a:ext cx="3384376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哥哥昨天太晚睡了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，早上出門時太匆忙，竟然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糊里糊塗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itchFamily="18" charset="-120"/>
              </a:rPr>
              <a:t>的把衣服穿反了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62519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851920" y="692696"/>
            <a:ext cx="3815705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作為專業的新聞媒體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，在報導任何新聞時，應該要確實查證，絕不能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以訛傳訛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，誤導大眾。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83525" y="1557338"/>
            <a:ext cx="1225550" cy="316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以訛傳訛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23527" y="692696"/>
            <a:ext cx="3024337" cy="5688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eaVert"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70000"/>
              <a:buFont typeface="Wingdings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網路上許多未經證實的醫療商品與方法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，切勿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以訛傳訛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/>
                <a:ea typeface="新細明體"/>
              </a:rPr>
              <a:t>，才不會誤觸法網。</a:t>
            </a:r>
            <a:endParaRPr lang="zh-TW" altLang="en-US" sz="4800" b="1" dirty="0">
              <a:solidFill>
                <a:srgbClr val="0000FF"/>
              </a:solidFill>
              <a:latin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8464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3495</TotalTime>
  <Words>476</Words>
  <Application>Microsoft Office PowerPoint</Application>
  <PresentationFormat>如螢幕大小 (4:3)</PresentationFormat>
  <Paragraphs>54</Paragraphs>
  <Slides>14</Slides>
  <Notes>14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9" baseType="lpstr">
      <vt:lpstr>新細明體</vt:lpstr>
      <vt:lpstr>Calibri</vt:lpstr>
      <vt:lpstr>Times New Roman</vt:lpstr>
      <vt:lpstr>Wingdings</vt:lpstr>
      <vt:lpstr>gwall</vt:lpstr>
      <vt:lpstr>十、果真如此嗎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692</cp:revision>
  <cp:lastPrinted>1601-01-01T00:00:00Z</cp:lastPrinted>
  <dcterms:created xsi:type="dcterms:W3CDTF">2005-09-11T13:17:35Z</dcterms:created>
  <dcterms:modified xsi:type="dcterms:W3CDTF">2017-05-02T08:22:07Z</dcterms:modified>
</cp:coreProperties>
</file>