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8B9C5A-ED9E-4744-A7FC-3543CE662967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A33147-45E2-4953-A04B-1CBA2F93394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原住民狩獵文化與法律衝突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016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報告者：曾敏杰 葉紫茵</a:t>
            </a:r>
            <a:endParaRPr lang="en-US" altLang="zh-TW" dirty="0" smtClean="0"/>
          </a:p>
          <a:p>
            <a:r>
              <a:rPr lang="zh-TW" altLang="en-US" dirty="0" smtClean="0"/>
              <a:t>指導老師：陳來福 古春玲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663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研究動機</a:t>
            </a:r>
            <a:endParaRPr lang="zh-TW" altLang="en-US" dirty="0"/>
          </a:p>
        </p:txBody>
      </p:sp>
      <p:sp>
        <p:nvSpPr>
          <p:cNvPr id="9" name="雲朵形圖說文字 8"/>
          <p:cNvSpPr/>
          <p:nvPr/>
        </p:nvSpPr>
        <p:spPr>
          <a:xfrm>
            <a:off x="1619672" y="2204864"/>
            <a:ext cx="6192688" cy="3384376"/>
          </a:xfrm>
          <a:prstGeom prst="cloudCallout">
            <a:avLst>
              <a:gd name="adj1" fmla="val -59748"/>
              <a:gd name="adj2" fmla="val 49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zh-TW" dirty="0">
                <a:solidFill>
                  <a:schemeClr val="tx1"/>
                </a:solidFill>
              </a:rPr>
              <a:t>想要了解傳統的狩獵文化會被政府所規定的法律受到影響，為甚麼我們不可以到部落的山上捕獵山裡有的產物，以及祖傳下來的獵槍為什麼還要申請證照才可以使用？到底政府訂定的法律對我們是不是公平的。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研究動機</a:t>
            </a:r>
            <a:r>
              <a:rPr lang="en-US" altLang="zh-TW" dirty="0" smtClean="0"/>
              <a:t>&amp;</a:t>
            </a:r>
            <a:r>
              <a:rPr lang="zh-TW" altLang="en-US" smtClean="0"/>
              <a:t>研究目的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2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</TotalTime>
  <Words>82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時裝</vt:lpstr>
      <vt:lpstr>原住民狩獵文化與法律衝突</vt:lpstr>
      <vt:lpstr>研究動機</vt:lpstr>
      <vt:lpstr>研究動機&amp;研究目的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原住民狩獵文化與法律衝突</dc:title>
  <dc:creator>USER</dc:creator>
  <cp:lastModifiedBy>USER</cp:lastModifiedBy>
  <cp:revision>2</cp:revision>
  <dcterms:created xsi:type="dcterms:W3CDTF">2016-11-15T06:34:45Z</dcterms:created>
  <dcterms:modified xsi:type="dcterms:W3CDTF">2016-11-15T06:50:00Z</dcterms:modified>
</cp:coreProperties>
</file>